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0" r:id="rId3"/>
    <p:sldId id="271" r:id="rId4"/>
    <p:sldId id="272" r:id="rId5"/>
    <p:sldId id="273" r:id="rId6"/>
    <p:sldId id="274" r:id="rId7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8000"/>
    <a:srgbClr val="0033CC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2" autoAdjust="0"/>
    <p:restoredTop sz="91207" autoAdjust="0"/>
  </p:normalViewPr>
  <p:slideViewPr>
    <p:cSldViewPr snapToGrid="0">
      <p:cViewPr varScale="1">
        <p:scale>
          <a:sx n="62" d="100"/>
          <a:sy n="62" d="100"/>
        </p:scale>
        <p:origin x="82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0C8D7-A694-41A6-A474-0BF52EE981A0}" type="datetimeFigureOut">
              <a:rPr lang="en-GB" smtClean="0"/>
              <a:t>09/04/2020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5B8CD-8183-4F3B-B94D-56BF216869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900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5B8CD-8183-4F3B-B94D-56BF2168694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23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5B8CD-8183-4F3B-B94D-56BF2168694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185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* Try to make sure the</a:t>
            </a:r>
            <a:r>
              <a:rPr lang="en-GB" baseline="0" dirty="0" smtClean="0"/>
              <a:t> word is different to your friend’s chosen </a:t>
            </a:r>
            <a:r>
              <a:rPr lang="en-GB" baseline="0" dirty="0" smtClean="0"/>
              <a:t>word and make sure we include the smaller words such as we, the, at </a:t>
            </a:r>
            <a:endParaRPr lang="en-GB" dirty="0" smtClean="0"/>
          </a:p>
          <a:p>
            <a:r>
              <a:rPr lang="en-GB" dirty="0" smtClean="0"/>
              <a:t>* You can decorate</a:t>
            </a:r>
            <a:r>
              <a:rPr lang="en-GB" baseline="0" dirty="0" smtClean="0"/>
              <a:t> your word with the NHS logo, love hearts, rainbows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5B8CD-8183-4F3B-B94D-56BF2168694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768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NB:</a:t>
            </a:r>
            <a:r>
              <a:rPr lang="en-GB" b="1" baseline="0" dirty="0" smtClean="0"/>
              <a:t> If your word has a punctuation mark after it, don’t forget to include that. 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5B8CD-8183-4F3B-B94D-56BF2168694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661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5B8CD-8183-4F3B-B94D-56BF2168694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580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2C26-39A4-4709-B1B0-1E98C6210152}" type="datetimeFigureOut">
              <a:rPr lang="en-GB" smtClean="0"/>
              <a:t>09/04/2020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2831-1E41-465F-A448-585DECEA5E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7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2C26-39A4-4709-B1B0-1E98C6210152}" type="datetimeFigureOut">
              <a:rPr lang="en-GB" smtClean="0"/>
              <a:t>09/04/2020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2831-1E41-465F-A448-585DECEA5E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611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2C26-39A4-4709-B1B0-1E98C6210152}" type="datetimeFigureOut">
              <a:rPr lang="en-GB" smtClean="0"/>
              <a:t>09/04/2020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2831-1E41-465F-A448-585DECEA5E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670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2C26-39A4-4709-B1B0-1E98C6210152}" type="datetimeFigureOut">
              <a:rPr lang="en-GB" smtClean="0"/>
              <a:t>09/04/2020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2831-1E41-465F-A448-585DECEA5E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9359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2C26-39A4-4709-B1B0-1E98C6210152}" type="datetimeFigureOut">
              <a:rPr lang="en-GB" smtClean="0"/>
              <a:t>09/04/2020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2831-1E41-465F-A448-585DECEA5E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06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2C26-39A4-4709-B1B0-1E98C6210152}" type="datetimeFigureOut">
              <a:rPr lang="en-GB" smtClean="0"/>
              <a:t>09/04/2020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2831-1E41-465F-A448-585DECEA5E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91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2C26-39A4-4709-B1B0-1E98C6210152}" type="datetimeFigureOut">
              <a:rPr lang="en-GB" smtClean="0"/>
              <a:t>09/04/2020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2831-1E41-465F-A448-585DECEA5E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31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2C26-39A4-4709-B1B0-1E98C6210152}" type="datetimeFigureOut">
              <a:rPr lang="en-GB" smtClean="0"/>
              <a:t>09/04/2020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2831-1E41-465F-A448-585DECEA5E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891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2C26-39A4-4709-B1B0-1E98C6210152}" type="datetimeFigureOut">
              <a:rPr lang="en-GB" smtClean="0"/>
              <a:t>09/04/2020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2831-1E41-465F-A448-585DECEA5E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355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2C26-39A4-4709-B1B0-1E98C6210152}" type="datetimeFigureOut">
              <a:rPr lang="en-GB" smtClean="0"/>
              <a:t>09/04/2020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2831-1E41-465F-A448-585DECEA5E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0398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2C26-39A4-4709-B1B0-1E98C6210152}" type="datetimeFigureOut">
              <a:rPr lang="en-GB" smtClean="0"/>
              <a:t>09/04/2020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2831-1E41-465F-A448-585DECEA5E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767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82C26-39A4-4709-B1B0-1E98C6210152}" type="datetimeFigureOut">
              <a:rPr lang="en-GB" smtClean="0"/>
              <a:t>09/04/2020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2831-1E41-465F-A448-585DECEA5E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4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earning@wembleyprimary.brent.sch.u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551" y="1034194"/>
            <a:ext cx="10775092" cy="782637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GB" sz="53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283" y="1985423"/>
            <a:ext cx="4373627" cy="194944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42551" y="3780295"/>
            <a:ext cx="109253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/>
              <a:t>Wembley COVID-19 Challenge</a:t>
            </a:r>
          </a:p>
          <a:p>
            <a:pPr algn="ctr"/>
            <a:r>
              <a:rPr lang="en-GB" sz="3600" b="1" dirty="0" smtClean="0">
                <a:solidFill>
                  <a:srgbClr val="0070C0"/>
                </a:solidFill>
              </a:rPr>
              <a:t>Years 5 &amp; 6</a:t>
            </a:r>
          </a:p>
        </p:txBody>
      </p:sp>
      <p:pic>
        <p:nvPicPr>
          <p:cNvPr id="1026" name="Picture 2" descr="Latest information on COVID-19 (coronavirus) - London Ambulance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03" y="4962107"/>
            <a:ext cx="3104193" cy="176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ronavirus (COVID-19): information and guidance - Wirral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023" y="4962107"/>
            <a:ext cx="3529662" cy="1853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HS Rainbow Badg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6920">
            <a:off x="197023" y="2253562"/>
            <a:ext cx="2936205" cy="135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oronavirus crisis: Here's why rainbows are appearing in windows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4490">
            <a:off x="9047041" y="2351666"/>
            <a:ext cx="2370601" cy="1293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17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551" y="1195505"/>
            <a:ext cx="10775092" cy="62132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261" y="90247"/>
            <a:ext cx="2479672" cy="11052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551" y="1938130"/>
            <a:ext cx="107750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erlin Sans FB Demi" panose="020E0802020502020306" pitchFamily="34" charset="0"/>
              </a:rPr>
              <a:t>We want to show our support for all our key workers during the COVID-19 closure.</a:t>
            </a:r>
          </a:p>
          <a:p>
            <a:pPr algn="ctr"/>
            <a:endParaRPr lang="en-GB" sz="4000" dirty="0">
              <a:latin typeface="Berlin Sans FB Demi" panose="020E0802020502020306" pitchFamily="34" charset="0"/>
            </a:endParaRPr>
          </a:p>
          <a:p>
            <a:pPr algn="ctr"/>
            <a:r>
              <a:rPr lang="en-GB" sz="4000" dirty="0" smtClean="0">
                <a:solidFill>
                  <a:srgbClr val="0070C0"/>
                </a:solidFill>
                <a:latin typeface="Berlin Sans FB Demi" panose="020E0802020502020306" pitchFamily="34" charset="0"/>
              </a:rPr>
              <a:t>We have thought of a nice challenge to show our messages of support…</a:t>
            </a:r>
            <a:endParaRPr lang="en-GB" sz="4000" dirty="0">
              <a:solidFill>
                <a:srgbClr val="0070C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85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551" y="1195505"/>
            <a:ext cx="10775092" cy="494147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261" y="90247"/>
            <a:ext cx="2479672" cy="11052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2551" y="1757209"/>
            <a:ext cx="525135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  <a:latin typeface="Berlin Sans FB Demi" panose="020E0802020502020306" pitchFamily="34" charset="0"/>
              </a:rPr>
              <a:t>We need you to write and decorate </a:t>
            </a:r>
            <a:r>
              <a:rPr lang="en-GB" sz="2800" dirty="0" smtClean="0">
                <a:solidFill>
                  <a:srgbClr val="0070C0"/>
                </a:solidFill>
                <a:latin typeface="Berlin Sans FB Demi" panose="020E0802020502020306" pitchFamily="34" charset="0"/>
              </a:rPr>
              <a:t>one </a:t>
            </a:r>
            <a:r>
              <a:rPr lang="en-GB" sz="2800" dirty="0" smtClean="0">
                <a:solidFill>
                  <a:srgbClr val="0070C0"/>
                </a:solidFill>
                <a:latin typeface="Berlin Sans FB Demi" panose="020E0802020502020306" pitchFamily="34" charset="0"/>
              </a:rPr>
              <a:t>of the words in the message from your year group so we can put them into a collage like the one here.  </a:t>
            </a:r>
          </a:p>
          <a:p>
            <a:endParaRPr lang="en-GB" sz="2800" dirty="0">
              <a:solidFill>
                <a:srgbClr val="0070C0"/>
              </a:solidFill>
              <a:latin typeface="Berlin Sans FB Demi" panose="020E0802020502020306" pitchFamily="34" charset="0"/>
            </a:endParaRPr>
          </a:p>
          <a:p>
            <a:endParaRPr lang="en-GB" sz="2800" dirty="0" smtClean="0">
              <a:solidFill>
                <a:srgbClr val="0070C0"/>
              </a:solidFill>
              <a:latin typeface="Berlin Sans FB Demi" panose="020E0802020502020306" pitchFamily="34" charset="0"/>
            </a:endParaRPr>
          </a:p>
          <a:p>
            <a:endParaRPr lang="en-GB" sz="2800" dirty="0">
              <a:solidFill>
                <a:srgbClr val="0070C0"/>
              </a:solidFill>
              <a:latin typeface="Berlin Sans FB Demi" panose="020E0802020502020306" pitchFamily="34" charset="0"/>
            </a:endParaRPr>
          </a:p>
          <a:p>
            <a:r>
              <a:rPr lang="en-GB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erlin Sans FB Demi" panose="020E0802020502020306" pitchFamily="34" charset="0"/>
              </a:rPr>
              <a:t>There are some instructions to follow…</a:t>
            </a:r>
            <a:endParaRPr lang="en-GB" sz="2800" dirty="0">
              <a:solidFill>
                <a:schemeClr val="accent2">
                  <a:lumMod val="60000"/>
                  <a:lumOff val="40000"/>
                </a:schemeClr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5106" y="1757209"/>
            <a:ext cx="4087937" cy="5042862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1341783" y="4522304"/>
            <a:ext cx="3607904" cy="1987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9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551" y="1195505"/>
            <a:ext cx="10775092" cy="62132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261" y="90247"/>
            <a:ext cx="2479672" cy="11052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551" y="1908313"/>
            <a:ext cx="1077509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Challenge Instructions</a:t>
            </a:r>
          </a:p>
          <a:p>
            <a:pPr marL="514350" indent="-514350">
              <a:buAutoNum type="arabicPeriod"/>
            </a:pPr>
            <a:r>
              <a:rPr lang="en-GB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erlin Sans FB Demi" panose="020E0802020502020306" pitchFamily="34" charset="0"/>
              </a:rPr>
              <a:t>Ask your parent/carer for permission to put your photograph on our school website, Twitter page and Instagram page.</a:t>
            </a:r>
          </a:p>
          <a:p>
            <a:pPr marL="514350" indent="-514350">
              <a:buAutoNum type="arabicPeriod"/>
            </a:pPr>
            <a:r>
              <a:rPr lang="en-GB" sz="2400" dirty="0" smtClean="0">
                <a:solidFill>
                  <a:srgbClr val="0070C0"/>
                </a:solidFill>
                <a:latin typeface="Berlin Sans FB Demi" panose="020E0802020502020306" pitchFamily="34" charset="0"/>
              </a:rPr>
              <a:t>Choose one of the words from your year group message.*</a:t>
            </a:r>
          </a:p>
          <a:p>
            <a:pPr marL="514350" indent="-514350">
              <a:buAutoNum type="arabicPeriod"/>
            </a:pPr>
            <a:r>
              <a:rPr lang="en-GB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erlin Sans FB Demi" panose="020E0802020502020306" pitchFamily="34" charset="0"/>
              </a:rPr>
              <a:t>Using an A4 blank piece of paper, write and decorate your word.*</a:t>
            </a:r>
          </a:p>
          <a:p>
            <a:pPr marL="514350" indent="-514350">
              <a:buAutoNum type="arabicPeriod"/>
            </a:pPr>
            <a:r>
              <a:rPr lang="en-GB" sz="2400" dirty="0" smtClean="0">
                <a:solidFill>
                  <a:srgbClr val="0070C0"/>
                </a:solidFill>
                <a:latin typeface="Berlin Sans FB Demi" panose="020E0802020502020306" pitchFamily="34" charset="0"/>
              </a:rPr>
              <a:t>Make sure it is large enough for people to read.</a:t>
            </a:r>
          </a:p>
          <a:p>
            <a:pPr marL="514350" indent="-514350">
              <a:buAutoNum type="arabicPeriod"/>
            </a:pPr>
            <a:r>
              <a:rPr lang="en-GB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erlin Sans FB Demi" panose="020E0802020502020306" pitchFamily="34" charset="0"/>
              </a:rPr>
              <a:t>Take a photograph of yourself holding your word, dressed in your school jumper and white shirt/polo </a:t>
            </a:r>
            <a:r>
              <a:rPr lang="en-GB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erlin Sans FB Demi" panose="020E0802020502020306" pitchFamily="34" charset="0"/>
              </a:rPr>
              <a:t>shirt (</a:t>
            </a:r>
            <a:r>
              <a:rPr lang="en-GB" sz="240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erlin Sans FB Demi" panose="020E0802020502020306" pitchFamily="34" charset="0"/>
              </a:rPr>
              <a:t>school uniform only).</a:t>
            </a:r>
            <a:endParaRPr lang="en-GB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Berlin Sans FB Demi" panose="020E0802020502020306" pitchFamily="34" charset="0"/>
            </a:endParaRPr>
          </a:p>
          <a:p>
            <a:pPr marL="514350" indent="-514350">
              <a:buAutoNum type="arabicPeriod"/>
            </a:pPr>
            <a:r>
              <a:rPr lang="en-GB" sz="2400" dirty="0" smtClean="0">
                <a:solidFill>
                  <a:srgbClr val="0070C0"/>
                </a:solidFill>
                <a:latin typeface="Berlin Sans FB Demi" panose="020E0802020502020306" pitchFamily="34" charset="0"/>
              </a:rPr>
              <a:t>Ask your adult to email your photo to the email address below with your name and class – entries will only be taken from an adult’s email address.</a:t>
            </a:r>
          </a:p>
          <a:p>
            <a:pPr algn="ctr"/>
            <a:endParaRPr lang="en-GB" sz="2400" dirty="0" smtClean="0">
              <a:latin typeface="Berlin Sans FB" panose="020E0602020502020306" pitchFamily="34" charset="0"/>
              <a:hlinkClick r:id="rId4"/>
            </a:endParaRPr>
          </a:p>
          <a:p>
            <a:pPr algn="ctr"/>
            <a:r>
              <a:rPr lang="en-GB" sz="2400" dirty="0" smtClean="0">
                <a:latin typeface="Berlin Sans FB" panose="020E0602020502020306" pitchFamily="34" charset="0"/>
                <a:hlinkClick r:id="rId4"/>
              </a:rPr>
              <a:t>learning@wembleyprimary.brent.sch.uk</a:t>
            </a:r>
            <a:endParaRPr lang="en-GB" sz="2400" dirty="0" smtClean="0">
              <a:latin typeface="Berlin Sans FB" panose="020E0602020502020306" pitchFamily="34" charset="0"/>
            </a:endParaRPr>
          </a:p>
          <a:p>
            <a:pPr marL="514350" indent="-514350">
              <a:buAutoNum type="arabicPeriod"/>
            </a:pPr>
            <a:endParaRPr lang="en-GB" sz="3200" dirty="0" smtClean="0">
              <a:solidFill>
                <a:schemeClr val="accent2">
                  <a:lumMod val="60000"/>
                  <a:lumOff val="40000"/>
                </a:schemeClr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02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551" y="1195505"/>
            <a:ext cx="10775092" cy="62132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261" y="90247"/>
            <a:ext cx="2479672" cy="1105258"/>
          </a:xfrm>
          <a:prstGeom prst="rect">
            <a:avLst/>
          </a:prstGeom>
        </p:spPr>
      </p:pic>
      <p:pic>
        <p:nvPicPr>
          <p:cNvPr id="2050" name="Picture 2" descr="Covid-19: Information for young people - Association for Young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10189">
            <a:off x="337812" y="425796"/>
            <a:ext cx="2338243" cy="115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ovid-19: Information for young people - Association for Young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5722">
            <a:off x="9644612" y="467022"/>
            <a:ext cx="2338243" cy="115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6713" y="2204582"/>
            <a:ext cx="110821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5W	Please don’t roam; stay at home.</a:t>
            </a:r>
          </a:p>
          <a:p>
            <a:r>
              <a:rPr lang="en-GB" sz="2800" dirty="0" smtClean="0"/>
              <a:t>5P 	Stay home, don’t panic. We will beat this pandemic!</a:t>
            </a:r>
          </a:p>
          <a:p>
            <a:r>
              <a:rPr lang="en-GB" sz="2800" dirty="0" smtClean="0"/>
              <a:t>5S	Stay home! Save lives! Help the NHS! </a:t>
            </a:r>
          </a:p>
          <a:p>
            <a:r>
              <a:rPr lang="en-GB" sz="2800" dirty="0" smtClean="0"/>
              <a:t>5F	Stick to the rules, do not swerve. Together we will </a:t>
            </a:r>
            <a:r>
              <a:rPr lang="en-GB" sz="2800" smtClean="0"/>
              <a:t>flatten the </a:t>
            </a:r>
            <a:r>
              <a:rPr lang="en-GB" sz="2800" dirty="0" smtClean="0"/>
              <a:t>curve.</a:t>
            </a:r>
          </a:p>
          <a:p>
            <a:endParaRPr lang="en-GB" sz="2800" dirty="0"/>
          </a:p>
          <a:p>
            <a:r>
              <a:rPr lang="en-GB" sz="2800" dirty="0" smtClean="0"/>
              <a:t>6W	Stay safe! Together, we will get through this!</a:t>
            </a:r>
          </a:p>
          <a:p>
            <a:r>
              <a:rPr lang="en-GB" sz="2800" dirty="0" smtClean="0"/>
              <a:t>6P	Doctors and nurses are my new superheroes!</a:t>
            </a:r>
          </a:p>
          <a:p>
            <a:r>
              <a:rPr lang="en-GB" sz="2800" dirty="0" smtClean="0"/>
              <a:t>6S 	If you want to save the world; stay at home.</a:t>
            </a:r>
          </a:p>
          <a:p>
            <a:r>
              <a:rPr lang="en-GB" sz="2800" dirty="0" smtClean="0"/>
              <a:t>6F	Stay at home! Stay safe! Save lives!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3986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551" y="1195505"/>
            <a:ext cx="10775092" cy="62132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261" y="90247"/>
            <a:ext cx="2479672" cy="11052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551" y="1938130"/>
            <a:ext cx="107750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erlin Sans FB Demi" panose="020E0802020502020306" pitchFamily="34" charset="0"/>
              </a:rPr>
              <a:t>Let’s show our </a:t>
            </a:r>
            <a:r>
              <a:rPr lang="en-GB" sz="4000" dirty="0" smtClean="0">
                <a:solidFill>
                  <a:srgbClr val="0070C0"/>
                </a:solidFill>
                <a:latin typeface="Berlin Sans FB Demi" panose="020E0802020502020306" pitchFamily="34" charset="0"/>
              </a:rPr>
              <a:t>Wembley Message of Support </a:t>
            </a:r>
            <a:r>
              <a:rPr lang="en-GB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erlin Sans FB Demi" panose="020E0802020502020306" pitchFamily="34" charset="0"/>
              </a:rPr>
              <a:t>to all those people who are working hard and putting themselves at risk during this time.</a:t>
            </a:r>
            <a:endParaRPr lang="en-GB" sz="3200" dirty="0">
              <a:solidFill>
                <a:srgbClr val="0070C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2050" name="Picture 2" descr="Covid-19: Information for young people - Association for Young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422" y="3998421"/>
            <a:ext cx="5525349" cy="2741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1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2308</TotalTime>
  <Words>391</Words>
  <Application>Microsoft Office PowerPoint</Application>
  <PresentationFormat>Widescreen</PresentationFormat>
  <Paragraphs>43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Berlin Sans FB</vt:lpstr>
      <vt:lpstr>Berlin Sans FB Demi</vt:lpstr>
      <vt:lpstr>Calibri</vt:lpstr>
      <vt:lpstr>Calibri Light</vt:lpstr>
      <vt:lpstr>Office Theme</vt:lpstr>
      <vt:lpstr> </vt:lpstr>
      <vt:lpstr>  </vt:lpstr>
      <vt:lpstr>  </vt:lpstr>
      <vt:lpstr>  </vt:lpstr>
      <vt:lpstr>  </vt:lpstr>
      <vt:lpstr>  </vt:lpstr>
    </vt:vector>
  </TitlesOfParts>
  <Company>WPS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Wembley Primary</dc:title>
  <dc:creator>Sharon Tobutt</dc:creator>
  <cp:lastModifiedBy>Katie Atkinson</cp:lastModifiedBy>
  <cp:revision>221</cp:revision>
  <cp:lastPrinted>2018-09-03T10:58:41Z</cp:lastPrinted>
  <dcterms:created xsi:type="dcterms:W3CDTF">2015-10-09T18:55:04Z</dcterms:created>
  <dcterms:modified xsi:type="dcterms:W3CDTF">2020-04-09T11:12:27Z</dcterms:modified>
</cp:coreProperties>
</file>