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23" r:id="rId4"/>
    <p:sldId id="324" r:id="rId5"/>
    <p:sldId id="325" r:id="rId6"/>
    <p:sldId id="326" r:id="rId7"/>
    <p:sldId id="327" r:id="rId8"/>
    <p:sldId id="328" r:id="rId9"/>
    <p:sldId id="329" r:id="rId10"/>
    <p:sldId id="330" r:id="rId11"/>
    <p:sldId id="270" r:id="rId12"/>
    <p:sldId id="271" r:id="rId13"/>
    <p:sldId id="273" r:id="rId14"/>
    <p:sldId id="274" r:id="rId15"/>
    <p:sldId id="331" r:id="rId16"/>
    <p:sldId id="332" r:id="rId17"/>
    <p:sldId id="333" r:id="rId18"/>
    <p:sldId id="334" r:id="rId19"/>
    <p:sldId id="335" r:id="rId20"/>
    <p:sldId id="336" r:id="rId21"/>
    <p:sldId id="282" r:id="rId22"/>
    <p:sldId id="283" r:id="rId23"/>
    <p:sldId id="285" r:id="rId24"/>
    <p:sldId id="337" r:id="rId25"/>
    <p:sldId id="340" r:id="rId26"/>
    <p:sldId id="358" r:id="rId27"/>
    <p:sldId id="341" r:id="rId28"/>
    <p:sldId id="342" r:id="rId29"/>
    <p:sldId id="343" r:id="rId30"/>
    <p:sldId id="295" r:id="rId31"/>
    <p:sldId id="296" r:id="rId32"/>
    <p:sldId id="298" r:id="rId33"/>
    <p:sldId id="299" r:id="rId34"/>
    <p:sldId id="355" r:id="rId35"/>
    <p:sldId id="357" r:id="rId36"/>
    <p:sldId id="356" r:id="rId37"/>
    <p:sldId id="349" r:id="rId38"/>
    <p:sldId id="348" r:id="rId39"/>
    <p:sldId id="305" r:id="rId40"/>
    <p:sldId id="306" r:id="rId41"/>
    <p:sldId id="313" r:id="rId42"/>
    <p:sldId id="350" r:id="rId43"/>
    <p:sldId id="351" r:id="rId44"/>
    <p:sldId id="359" r:id="rId45"/>
    <p:sldId id="361" r:id="rId46"/>
    <p:sldId id="353" r:id="rId47"/>
    <p:sldId id="360" r:id="rId48"/>
    <p:sldId id="321" r:id="rId49"/>
    <p:sldId id="322" r:id="rId50"/>
    <p:sldId id="31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40A1-1B82-4522-A3D3-54C3349301D2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4360-B0DD-4B3F-9795-053B4528FC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871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40A1-1B82-4522-A3D3-54C3349301D2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4360-B0DD-4B3F-9795-053B4528FC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435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40A1-1B82-4522-A3D3-54C3349301D2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4360-B0DD-4B3F-9795-053B4528FC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170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40A1-1B82-4522-A3D3-54C3349301D2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4360-B0DD-4B3F-9795-053B4528FC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267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40A1-1B82-4522-A3D3-54C3349301D2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4360-B0DD-4B3F-9795-053B4528FC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999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40A1-1B82-4522-A3D3-54C3349301D2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4360-B0DD-4B3F-9795-053B4528FC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898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40A1-1B82-4522-A3D3-54C3349301D2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4360-B0DD-4B3F-9795-053B4528FC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190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40A1-1B82-4522-A3D3-54C3349301D2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4360-B0DD-4B3F-9795-053B4528FC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95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40A1-1B82-4522-A3D3-54C3349301D2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4360-B0DD-4B3F-9795-053B4528FC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645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40A1-1B82-4522-A3D3-54C3349301D2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4360-B0DD-4B3F-9795-053B4528FC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560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40A1-1B82-4522-A3D3-54C3349301D2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4360-B0DD-4B3F-9795-053B4528FC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165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840A1-1B82-4522-A3D3-54C3349301D2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D4360-B0DD-4B3F-9795-053B4528FC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03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pmarks.co.uk/maths-games/hit-the-button" TargetMode="External"/><Relationship Id="rId2" Type="http://schemas.openxmlformats.org/officeDocument/2006/relationships/hyperlink" Target="https://www.timestables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pmarks.co.uk/maths-games/hit-the-button" TargetMode="External"/><Relationship Id="rId2" Type="http://schemas.openxmlformats.org/officeDocument/2006/relationships/hyperlink" Target="https://www.timestables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pmarks.co.uk/maths-games/hit-the-button" TargetMode="External"/><Relationship Id="rId2" Type="http://schemas.openxmlformats.org/officeDocument/2006/relationships/hyperlink" Target="https://www.timestables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v=k3JRTxFZZIs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pmarks.co.uk/maths-games/hit-the-button" TargetMode="External"/><Relationship Id="rId2" Type="http://schemas.openxmlformats.org/officeDocument/2006/relationships/hyperlink" Target="https://www.timestables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pmarks.co.uk/maths-games/hit-the-button" TargetMode="External"/><Relationship Id="rId2" Type="http://schemas.openxmlformats.org/officeDocument/2006/relationships/hyperlink" Target="https://www.timestables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Year 3 Maths Week 2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 smtClean="0"/>
              <a:t>Multiplication and Division:</a:t>
            </a:r>
          </a:p>
          <a:p>
            <a:r>
              <a:rPr lang="en-GB" dirty="0" smtClean="0"/>
              <a:t> </a:t>
            </a:r>
            <a:r>
              <a:rPr lang="en-GB" b="1" dirty="0" smtClean="0"/>
              <a:t>Day 1:</a:t>
            </a:r>
            <a:r>
              <a:rPr lang="en-GB" dirty="0" smtClean="0"/>
              <a:t> Division facts for 8x, </a:t>
            </a:r>
          </a:p>
          <a:p>
            <a:r>
              <a:rPr lang="en-GB" b="1" dirty="0" smtClean="0"/>
              <a:t>Day 2 and 3: </a:t>
            </a:r>
            <a:r>
              <a:rPr lang="en-GB" dirty="0" smtClean="0"/>
              <a:t>Multiplying by one digit numbers by two digits numbers, </a:t>
            </a:r>
          </a:p>
          <a:p>
            <a:r>
              <a:rPr lang="en-GB" b="1" dirty="0" smtClean="0"/>
              <a:t>Day 4 and 5: </a:t>
            </a:r>
            <a:r>
              <a:rPr lang="en-GB" dirty="0" smtClean="0"/>
              <a:t>Dividing two digit numbers by one digit numbers.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00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70" y="230909"/>
            <a:ext cx="8641461" cy="6525336"/>
          </a:xfrm>
        </p:spPr>
      </p:pic>
    </p:spTree>
    <p:extLst>
      <p:ext uri="{BB962C8B-B14F-4D97-AF65-F5344CB8AC3E}">
        <p14:creationId xmlns:p14="http://schemas.microsoft.com/office/powerpoint/2010/main" val="327145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Now choose a challenge that is right for you and complete it. Most of you should do Challenge 2: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71" y="1679608"/>
            <a:ext cx="10975903" cy="4989047"/>
          </a:xfrm>
        </p:spPr>
      </p:pic>
    </p:spTree>
    <p:extLst>
      <p:ext uri="{BB962C8B-B14F-4D97-AF65-F5344CB8AC3E}">
        <p14:creationId xmlns:p14="http://schemas.microsoft.com/office/powerpoint/2010/main" val="350531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Here are the answers. Mark your own work!</a:t>
            </a:r>
            <a:endParaRPr lang="en-GB" dirty="0"/>
          </a:p>
        </p:txBody>
      </p:sp>
      <p:pic>
        <p:nvPicPr>
          <p:cNvPr id="7170" name="Picture 2" descr="Job Well Done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760" y="365125"/>
            <a:ext cx="1365171" cy="192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6" y="1801368"/>
            <a:ext cx="10623137" cy="4279392"/>
          </a:xfrm>
        </p:spPr>
      </p:pic>
    </p:spTree>
    <p:extLst>
      <p:ext uri="{BB962C8B-B14F-4D97-AF65-F5344CB8AC3E}">
        <p14:creationId xmlns:p14="http://schemas.microsoft.com/office/powerpoint/2010/main" val="265568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Day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4000" dirty="0"/>
              <a:t>Practice times tables for 10 minutes using:</a:t>
            </a:r>
          </a:p>
          <a:p>
            <a:pPr marL="0" indent="0" algn="ctr">
              <a:buNone/>
            </a:pPr>
            <a:r>
              <a:rPr lang="en-GB" sz="4000" u="sng" dirty="0">
                <a:hlinkClick r:id="rId2"/>
              </a:rPr>
              <a:t>https://www.timestables.co.uk/</a:t>
            </a:r>
            <a:endParaRPr lang="en-GB" sz="4000" dirty="0"/>
          </a:p>
          <a:p>
            <a:pPr marL="0" indent="0" algn="ctr">
              <a:buNone/>
            </a:pPr>
            <a:r>
              <a:rPr lang="en-GB" sz="4000" u="sng" dirty="0">
                <a:hlinkClick r:id="rId3"/>
              </a:rPr>
              <a:t>https://www.topmarks.co.uk/maths-games/hit-the-button</a:t>
            </a:r>
            <a:endParaRPr lang="en-GB" sz="4000" dirty="0"/>
          </a:p>
          <a:p>
            <a:pPr marL="0" indent="0" algn="ctr">
              <a:buNone/>
            </a:pPr>
            <a:r>
              <a:rPr lang="en-GB" sz="4000" dirty="0"/>
              <a:t>or write some questions on paper to answer.</a:t>
            </a:r>
            <a:endParaRPr lang="en-GB" dirty="0"/>
          </a:p>
        </p:txBody>
      </p:sp>
      <p:pic>
        <p:nvPicPr>
          <p:cNvPr id="1026" name="Picture 2" descr="Test clipart times table, Picture #3194784 test clipart times tab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939" y="5220206"/>
            <a:ext cx="1428462" cy="142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07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are learning to multiply a 2 digit number by a 1 digit number.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Follow the slides and answer the questions.</a:t>
            </a:r>
          </a:p>
          <a:p>
            <a:r>
              <a:rPr lang="en-GB" dirty="0" smtClean="0"/>
              <a:t>The answers are here too.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853" y="3461183"/>
            <a:ext cx="2479819" cy="22392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15" y="1170420"/>
            <a:ext cx="3706668" cy="524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21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8225904" cy="6285833"/>
          </a:xfrm>
        </p:spPr>
      </p:pic>
      <p:sp>
        <p:nvSpPr>
          <p:cNvPr id="3" name="TextBox 2"/>
          <p:cNvSpPr txBox="1"/>
          <p:nvPr/>
        </p:nvSpPr>
        <p:spPr>
          <a:xfrm>
            <a:off x="9369552" y="3392424"/>
            <a:ext cx="1984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21 x 3 =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13948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09" y="365125"/>
            <a:ext cx="8576182" cy="6292862"/>
          </a:xfrm>
        </p:spPr>
      </p:pic>
    </p:spTree>
    <p:extLst>
      <p:ext uri="{BB962C8B-B14F-4D97-AF65-F5344CB8AC3E}">
        <p14:creationId xmlns:p14="http://schemas.microsoft.com/office/powerpoint/2010/main" val="234485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Draw the 10s and 1s to work these out: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59" y="1690688"/>
            <a:ext cx="8409439" cy="150552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64" y="3196214"/>
            <a:ext cx="3117007" cy="32409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517" y="3196214"/>
            <a:ext cx="3500581" cy="29954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94560" y="3721608"/>
            <a:ext cx="1307592" cy="475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258568" y="4398264"/>
            <a:ext cx="1137763" cy="512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194560" y="5061094"/>
            <a:ext cx="1307592" cy="516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194560" y="5702622"/>
            <a:ext cx="1307592" cy="576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904488" y="3721608"/>
            <a:ext cx="649224" cy="475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867912" y="4521777"/>
            <a:ext cx="713232" cy="388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904488" y="5202936"/>
            <a:ext cx="737289" cy="374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904488" y="5779008"/>
            <a:ext cx="737289" cy="456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6729984" y="3785616"/>
            <a:ext cx="1216152" cy="55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6775704" y="4521777"/>
            <a:ext cx="1197864" cy="681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6793992" y="5376672"/>
            <a:ext cx="1152144" cy="539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8412480" y="3941064"/>
            <a:ext cx="1014984" cy="256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8375904" y="4701740"/>
            <a:ext cx="1005840" cy="43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8412480" y="5458968"/>
            <a:ext cx="101498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79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3" y="757382"/>
            <a:ext cx="10583614" cy="5800112"/>
          </a:xfrm>
        </p:spPr>
      </p:pic>
    </p:spTree>
    <p:extLst>
      <p:ext uri="{BB962C8B-B14F-4D97-AF65-F5344CB8AC3E}">
        <p14:creationId xmlns:p14="http://schemas.microsoft.com/office/powerpoint/2010/main" val="370948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41" y="365125"/>
            <a:ext cx="7772666" cy="5809672"/>
          </a:xfrm>
        </p:spPr>
      </p:pic>
      <p:sp>
        <p:nvSpPr>
          <p:cNvPr id="5" name="Right Arrow 4"/>
          <p:cNvSpPr/>
          <p:nvPr/>
        </p:nvSpPr>
        <p:spPr>
          <a:xfrm rot="10800000">
            <a:off x="8580582" y="2831235"/>
            <a:ext cx="1246910" cy="6693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9134763" y="473826"/>
            <a:ext cx="2660073" cy="206210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Try these. You can draw the tens and ones…</a:t>
            </a: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9285222" y="3500583"/>
            <a:ext cx="2620451" cy="30469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Or try </a:t>
            </a:r>
            <a:r>
              <a:rPr lang="en-GB" sz="2400" dirty="0" smtClean="0"/>
              <a:t>the written  method:</a:t>
            </a:r>
          </a:p>
          <a:p>
            <a:r>
              <a:rPr lang="en-GB" sz="2400" b="1" dirty="0"/>
              <a:t>Step 1: </a:t>
            </a:r>
            <a:r>
              <a:rPr lang="en-GB" sz="2400" dirty="0"/>
              <a:t>Multiply the ones by the one digit number</a:t>
            </a:r>
            <a:r>
              <a:rPr lang="en-GB" sz="2400" dirty="0" smtClean="0"/>
              <a:t>.</a:t>
            </a:r>
          </a:p>
          <a:p>
            <a:r>
              <a:rPr lang="en-GB" sz="2400" b="1" dirty="0"/>
              <a:t>Step </a:t>
            </a:r>
            <a:r>
              <a:rPr lang="en-GB" sz="2400" b="1" dirty="0" smtClean="0"/>
              <a:t>2: </a:t>
            </a:r>
            <a:r>
              <a:rPr lang="en-GB" sz="2400" dirty="0"/>
              <a:t>Multiply the tens by the one digit number.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3544" y="1821400"/>
            <a:ext cx="2469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Draw the tens and ones: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507992" y="1821400"/>
            <a:ext cx="2126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written method: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26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Day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4000" dirty="0"/>
              <a:t>Practice times tables for 10 minutes using:</a:t>
            </a:r>
          </a:p>
          <a:p>
            <a:pPr marL="0" indent="0" algn="ctr">
              <a:buNone/>
            </a:pPr>
            <a:r>
              <a:rPr lang="en-GB" sz="4000" u="sng" dirty="0">
                <a:hlinkClick r:id="rId2"/>
              </a:rPr>
              <a:t>https://www.timestables.co.uk/</a:t>
            </a:r>
            <a:endParaRPr lang="en-GB" sz="4000" dirty="0"/>
          </a:p>
          <a:p>
            <a:pPr marL="0" indent="0" algn="ctr">
              <a:buNone/>
            </a:pPr>
            <a:r>
              <a:rPr lang="en-GB" sz="4000" u="sng" dirty="0">
                <a:hlinkClick r:id="rId3"/>
              </a:rPr>
              <a:t>https://www.topmarks.co.uk/maths-games/hit-the-button</a:t>
            </a:r>
            <a:endParaRPr lang="en-GB" sz="4000" dirty="0"/>
          </a:p>
          <a:p>
            <a:pPr marL="0" indent="0" algn="ctr">
              <a:buNone/>
            </a:pPr>
            <a:r>
              <a:rPr lang="en-GB" sz="4000" dirty="0"/>
              <a:t>or write some questions on paper to answer.</a:t>
            </a:r>
            <a:endParaRPr lang="en-GB" dirty="0"/>
          </a:p>
        </p:txBody>
      </p:sp>
      <p:pic>
        <p:nvPicPr>
          <p:cNvPr id="1026" name="Picture 2" descr="Test clipart times table, Picture #3194784 test clipart times tab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939" y="5220206"/>
            <a:ext cx="1397982" cy="139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683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1" y="209261"/>
            <a:ext cx="6384465" cy="47707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56" y="1235908"/>
            <a:ext cx="5620283" cy="35925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3584" y="5135876"/>
            <a:ext cx="896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23</a:t>
            </a:r>
          </a:p>
          <a:p>
            <a:r>
              <a:rPr lang="en-GB" dirty="0"/>
              <a:t> </a:t>
            </a:r>
            <a:r>
              <a:rPr lang="en-GB" dirty="0" smtClean="0"/>
              <a:t> 3</a:t>
            </a:r>
          </a:p>
          <a:p>
            <a:r>
              <a:rPr lang="en-GB" dirty="0" smtClean="0"/>
              <a:t>---</a:t>
            </a:r>
          </a:p>
          <a:p>
            <a:r>
              <a:rPr lang="en-GB" dirty="0" smtClean="0"/>
              <a:t>69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535424" y="5135876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32</a:t>
            </a:r>
          </a:p>
          <a:p>
            <a:r>
              <a:rPr lang="en-GB" dirty="0"/>
              <a:t> </a:t>
            </a:r>
            <a:r>
              <a:rPr lang="en-GB" dirty="0" smtClean="0"/>
              <a:t> 3</a:t>
            </a:r>
          </a:p>
          <a:p>
            <a:r>
              <a:rPr lang="en-GB" dirty="0" smtClean="0"/>
              <a:t>---</a:t>
            </a:r>
          </a:p>
          <a:p>
            <a:r>
              <a:rPr lang="en-GB" dirty="0" smtClean="0"/>
              <a:t>96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878824" y="4980012"/>
            <a:ext cx="658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42</a:t>
            </a:r>
          </a:p>
          <a:p>
            <a:r>
              <a:rPr lang="en-GB" dirty="0"/>
              <a:t> </a:t>
            </a:r>
            <a:r>
              <a:rPr lang="en-GB" dirty="0" smtClean="0"/>
              <a:t> 2</a:t>
            </a:r>
          </a:p>
          <a:p>
            <a:r>
              <a:rPr lang="en-GB" dirty="0" smtClean="0"/>
              <a:t>---</a:t>
            </a:r>
          </a:p>
          <a:p>
            <a:r>
              <a:rPr lang="en-GB" dirty="0" smtClean="0"/>
              <a:t>84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013414" y="5395510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X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181120" y="5470448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X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573932" y="527897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536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Now choose a challenge that is right for you and complete </a:t>
            </a:r>
            <a:r>
              <a:rPr lang="en-GB" dirty="0" smtClean="0"/>
              <a:t>it using either method. </a:t>
            </a:r>
            <a:r>
              <a:rPr lang="en-GB" dirty="0" smtClean="0"/>
              <a:t>Most of you should do Challenge 2: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92" y="2234134"/>
            <a:ext cx="12137458" cy="505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3" y="2739569"/>
            <a:ext cx="12130903" cy="302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9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Here are the answers. Mark your own work!</a:t>
            </a:r>
            <a:endParaRPr lang="en-GB" dirty="0"/>
          </a:p>
        </p:txBody>
      </p:sp>
      <p:pic>
        <p:nvPicPr>
          <p:cNvPr id="5" name="Picture 2" descr="Job Well Done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760" y="365125"/>
            <a:ext cx="1365171" cy="192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61" y="3238805"/>
            <a:ext cx="10842935" cy="253105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4" y="2747971"/>
            <a:ext cx="10204703" cy="39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8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Day 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4000" dirty="0"/>
              <a:t>Practice times tables for 10 minutes using:</a:t>
            </a:r>
          </a:p>
          <a:p>
            <a:pPr marL="0" indent="0" algn="ctr">
              <a:buNone/>
            </a:pPr>
            <a:r>
              <a:rPr lang="en-GB" sz="4000" u="sng" dirty="0">
                <a:hlinkClick r:id="rId2"/>
              </a:rPr>
              <a:t>https://www.timestables.co.uk/</a:t>
            </a:r>
            <a:endParaRPr lang="en-GB" sz="4000" dirty="0"/>
          </a:p>
          <a:p>
            <a:pPr marL="0" indent="0" algn="ctr">
              <a:buNone/>
            </a:pPr>
            <a:r>
              <a:rPr lang="en-GB" sz="4000" u="sng" dirty="0">
                <a:hlinkClick r:id="rId3"/>
              </a:rPr>
              <a:t>https://www.topmarks.co.uk/maths-games/hit-the-button</a:t>
            </a:r>
            <a:endParaRPr lang="en-GB" sz="4000" dirty="0"/>
          </a:p>
          <a:p>
            <a:pPr marL="0" indent="0" algn="ctr">
              <a:buNone/>
            </a:pPr>
            <a:r>
              <a:rPr lang="en-GB" sz="4000" dirty="0"/>
              <a:t>or write some questions on paper to answer.</a:t>
            </a:r>
            <a:endParaRPr lang="en-GB" dirty="0"/>
          </a:p>
        </p:txBody>
      </p:sp>
      <p:pic>
        <p:nvPicPr>
          <p:cNvPr id="1026" name="Picture 2" descr="Test clipart times table, Picture #3194784 test clipart times tab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939" y="5220206"/>
            <a:ext cx="1397982" cy="139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43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are learning to multiply a 2 digit number by a 1 digit number.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Follow the slides and answer the questions.</a:t>
            </a:r>
          </a:p>
          <a:p>
            <a:r>
              <a:rPr lang="en-GB" dirty="0" smtClean="0"/>
              <a:t>The answers are here too.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853" y="3461183"/>
            <a:ext cx="2479819" cy="22392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15" y="1170420"/>
            <a:ext cx="3706668" cy="524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3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www.youtube.com/watch?v=k3JRTxFZZIs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W</a:t>
            </a:r>
            <a:r>
              <a:rPr lang="en-GB" sz="4000" dirty="0" smtClean="0"/>
              <a:t>atch this </a:t>
            </a:r>
            <a:r>
              <a:rPr lang="en-GB" sz="4000" dirty="0"/>
              <a:t>video that explains how to do the formal method of </a:t>
            </a:r>
            <a:r>
              <a:rPr lang="en-GB" sz="4000" dirty="0" smtClean="0"/>
              <a:t>multiplication.</a:t>
            </a:r>
          </a:p>
          <a:p>
            <a:r>
              <a:rPr lang="en-GB" sz="4000" dirty="0" smtClean="0"/>
              <a:t>Follow the steps along to do 25 x 3 =</a:t>
            </a:r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26" y="3858346"/>
            <a:ext cx="2479819" cy="223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3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GB" dirty="0" smtClean="0"/>
              <a:t>Follow the same steps to try </a:t>
            </a:r>
            <a:r>
              <a:rPr lang="en-GB" b="1" dirty="0" smtClean="0"/>
              <a:t>36 x  4 =</a:t>
            </a:r>
            <a:endParaRPr lang="en-GB" b="1" dirty="0"/>
          </a:p>
        </p:txBody>
      </p:sp>
      <p:sp>
        <p:nvSpPr>
          <p:cNvPr id="12" name="Rectangle 11"/>
          <p:cNvSpPr/>
          <p:nvPr/>
        </p:nvSpPr>
        <p:spPr>
          <a:xfrm>
            <a:off x="5015345" y="2733964"/>
            <a:ext cx="1551710" cy="3652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4535055" y="1431636"/>
            <a:ext cx="6936509" cy="52554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Step 1: </a:t>
            </a:r>
            <a:r>
              <a:rPr lang="en-GB" b="1" dirty="0" smtClean="0">
                <a:solidFill>
                  <a:srgbClr val="00B050"/>
                </a:solidFill>
              </a:rPr>
              <a:t>Multiply the ones by the one digit number.</a:t>
            </a:r>
          </a:p>
          <a:p>
            <a:pPr marL="0" indent="0">
              <a:buNone/>
            </a:pPr>
            <a:r>
              <a:rPr lang="en-GB" dirty="0" smtClean="0"/>
              <a:t>4 x 6 = 24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 smtClean="0"/>
              <a:t>Step 2: </a:t>
            </a:r>
            <a:r>
              <a:rPr lang="en-GB" b="1" dirty="0" smtClean="0">
                <a:solidFill>
                  <a:srgbClr val="FF0000"/>
                </a:solidFill>
              </a:rPr>
              <a:t>Put the ones down and the tens up regrouped into the tens column.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 smtClean="0"/>
              <a:t>Step 3: </a:t>
            </a:r>
            <a:r>
              <a:rPr lang="en-GB" dirty="0" smtClean="0"/>
              <a:t>Multiply the tens by the one digit number. </a:t>
            </a:r>
          </a:p>
          <a:p>
            <a:pPr marL="0" indent="0">
              <a:buNone/>
            </a:pPr>
            <a:r>
              <a:rPr lang="en-GB" dirty="0" smtClean="0"/>
              <a:t>4 x 3 tens = 12 tens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Step 4: </a:t>
            </a:r>
            <a:r>
              <a:rPr lang="en-GB" b="1" dirty="0" smtClean="0">
                <a:solidFill>
                  <a:schemeClr val="accent1"/>
                </a:solidFill>
              </a:rPr>
              <a:t>Don’t </a:t>
            </a:r>
            <a:r>
              <a:rPr lang="en-GB" b="1" dirty="0">
                <a:solidFill>
                  <a:schemeClr val="accent1"/>
                </a:solidFill>
              </a:rPr>
              <a:t>forget to add on the </a:t>
            </a:r>
            <a:r>
              <a:rPr lang="en-GB" b="1" dirty="0" smtClean="0">
                <a:solidFill>
                  <a:schemeClr val="accent1"/>
                </a:solidFill>
              </a:rPr>
              <a:t>regrouped tens before you write the answer.</a:t>
            </a:r>
          </a:p>
          <a:p>
            <a:pPr marL="0" indent="0">
              <a:buNone/>
            </a:pPr>
            <a:r>
              <a:rPr lang="en-GB" dirty="0" smtClean="0"/>
              <a:t>12 tens + 2 tens = 14 tens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1126837" y="1762445"/>
            <a:ext cx="27247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  T O</a:t>
            </a:r>
          </a:p>
          <a:p>
            <a:r>
              <a:rPr lang="en-GB" sz="3600" dirty="0" smtClean="0"/>
              <a:t>  3  6</a:t>
            </a:r>
          </a:p>
          <a:p>
            <a:r>
              <a:rPr lang="en-GB" sz="3600" dirty="0"/>
              <a:t> </a:t>
            </a:r>
            <a:r>
              <a:rPr lang="en-GB" sz="3600" dirty="0" smtClean="0"/>
              <a:t>     </a:t>
            </a:r>
            <a:r>
              <a:rPr lang="en-GB" sz="3600" dirty="0" smtClean="0">
                <a:solidFill>
                  <a:srgbClr val="00B050"/>
                </a:solidFill>
              </a:rPr>
              <a:t>4</a:t>
            </a:r>
          </a:p>
          <a:p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</a:rPr>
              <a:t>1 4</a:t>
            </a:r>
            <a:r>
              <a:rPr lang="en-GB" sz="3600" dirty="0" smtClean="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1964" y="3001816"/>
            <a:ext cx="424873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X</a:t>
            </a:r>
            <a:endParaRPr lang="en-GB" sz="24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1126837" y="3463481"/>
            <a:ext cx="95134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385456" y="21615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2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75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037" y="353807"/>
            <a:ext cx="8515927" cy="6417906"/>
          </a:xfrm>
        </p:spPr>
      </p:pic>
    </p:spTree>
    <p:extLst>
      <p:ext uri="{BB962C8B-B14F-4D97-AF65-F5344CB8AC3E}">
        <p14:creationId xmlns:p14="http://schemas.microsoft.com/office/powerpoint/2010/main" val="273247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71" y="365125"/>
            <a:ext cx="8546058" cy="6429682"/>
          </a:xfrm>
        </p:spPr>
      </p:pic>
    </p:spTree>
    <p:extLst>
      <p:ext uri="{BB962C8B-B14F-4D97-AF65-F5344CB8AC3E}">
        <p14:creationId xmlns:p14="http://schemas.microsoft.com/office/powerpoint/2010/main" val="311824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068782" cy="3107748"/>
          </a:xfrm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Autofit/>
          </a:bodyPr>
          <a:lstStyle/>
          <a:p>
            <a:r>
              <a:rPr lang="en-GB" sz="3200" dirty="0" smtClean="0"/>
              <a:t>Use the multiplication square to help you if you can’t remember a times table.</a:t>
            </a:r>
            <a:endParaRPr lang="en-GB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93" y="190787"/>
            <a:ext cx="6062231" cy="6062231"/>
          </a:xfrm>
        </p:spPr>
      </p:pic>
    </p:spTree>
    <p:extLst>
      <p:ext uri="{BB962C8B-B14F-4D97-AF65-F5344CB8AC3E}">
        <p14:creationId xmlns:p14="http://schemas.microsoft.com/office/powerpoint/2010/main" val="407775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are learning to divide by 8 .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Follow the slides and answer the questions.</a:t>
            </a:r>
          </a:p>
          <a:p>
            <a:r>
              <a:rPr lang="en-GB" dirty="0" smtClean="0"/>
              <a:t>The answers are here too.</a:t>
            </a:r>
          </a:p>
          <a:p>
            <a:endParaRPr lang="en-GB" dirty="0"/>
          </a:p>
        </p:txBody>
      </p:sp>
      <p:pic>
        <p:nvPicPr>
          <p:cNvPr id="14338" name="Picture 2" descr="Top Tips to Learn Times Tab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215" y="3313747"/>
            <a:ext cx="239077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041" y="1332836"/>
            <a:ext cx="3261449" cy="461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9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Now choose a challenge that is right for you and complete it. Most of you should do Challenge 2: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9" y="2216500"/>
            <a:ext cx="12404436" cy="4441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4102"/>
            <a:ext cx="11994237" cy="296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Here are the answers. Mark your own work!</a:t>
            </a:r>
            <a:endParaRPr lang="en-GB" dirty="0"/>
          </a:p>
        </p:txBody>
      </p:sp>
      <p:pic>
        <p:nvPicPr>
          <p:cNvPr id="5" name="Picture 2" descr="Job Well Done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760" y="365125"/>
            <a:ext cx="1365171" cy="192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85" y="2161523"/>
            <a:ext cx="10384415" cy="3988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84" y="2560334"/>
            <a:ext cx="10229016" cy="254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7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Day 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4000" dirty="0"/>
              <a:t>Practice times tables for 10 minutes using:</a:t>
            </a:r>
          </a:p>
          <a:p>
            <a:pPr marL="0" indent="0" algn="ctr">
              <a:buNone/>
            </a:pPr>
            <a:r>
              <a:rPr lang="en-GB" sz="4000" u="sng" dirty="0">
                <a:hlinkClick r:id="rId2"/>
              </a:rPr>
              <a:t>https://www.timestables.co.uk/</a:t>
            </a:r>
            <a:endParaRPr lang="en-GB" sz="4000" dirty="0"/>
          </a:p>
          <a:p>
            <a:pPr marL="0" indent="0" algn="ctr">
              <a:buNone/>
            </a:pPr>
            <a:r>
              <a:rPr lang="en-GB" sz="4000" u="sng" dirty="0">
                <a:hlinkClick r:id="rId3"/>
              </a:rPr>
              <a:t>https://www.topmarks.co.uk/maths-games/hit-the-button</a:t>
            </a:r>
            <a:endParaRPr lang="en-GB" sz="4000" dirty="0"/>
          </a:p>
          <a:p>
            <a:pPr marL="0" indent="0" algn="ctr">
              <a:buNone/>
            </a:pPr>
            <a:r>
              <a:rPr lang="en-GB" sz="4000" dirty="0"/>
              <a:t>or write some questions on paper to answer.</a:t>
            </a:r>
            <a:endParaRPr lang="en-GB" dirty="0"/>
          </a:p>
        </p:txBody>
      </p:sp>
      <p:pic>
        <p:nvPicPr>
          <p:cNvPr id="1026" name="Picture 2" descr="Test clipart times table, Picture #3194784 test clipart times tab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939" y="5220206"/>
            <a:ext cx="1397982" cy="139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62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are learning to divide a two digit number by a one digit number.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Follow the slides and answer the questions.</a:t>
            </a:r>
          </a:p>
          <a:p>
            <a:r>
              <a:rPr lang="en-GB" dirty="0" smtClean="0"/>
              <a:t>The answers are here too.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262" y="3499860"/>
            <a:ext cx="2352675" cy="1724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676" y="1027906"/>
            <a:ext cx="3949123" cy="558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7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Solve 84 ÷ 2 =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378921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Step 1: Partition the two digit number and draw the tens and ones.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950691" y="1831686"/>
            <a:ext cx="36853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Step 2 : Divide the tens and ones between the one digit divisor.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8726055" y="1690688"/>
            <a:ext cx="33458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Step 3: The answer is the number you have in one group.</a:t>
            </a:r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32" y="3563369"/>
            <a:ext cx="2092431" cy="2748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794" y="3379111"/>
            <a:ext cx="2401486" cy="2932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583" y="3379111"/>
            <a:ext cx="2649999" cy="279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5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 the same strategy to solve 66 ÷ 3 =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7147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Step 1: Partition the two digit number and draw the tens and ones.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92018" y="3599007"/>
            <a:ext cx="5735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Step 2 : Divide the tens and ones by sharing between the one digit divisor.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92018" y="5145357"/>
            <a:ext cx="568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Step 3: The answer is the number you have in one group.</a:t>
            </a:r>
            <a:endParaRPr lang="en-GB" sz="2800" dirty="0"/>
          </a:p>
        </p:txBody>
      </p:sp>
      <p:sp>
        <p:nvSpPr>
          <p:cNvPr id="6" name="Oval 5"/>
          <p:cNvSpPr/>
          <p:nvPr/>
        </p:nvSpPr>
        <p:spPr>
          <a:xfrm>
            <a:off x="8275782" y="1825625"/>
            <a:ext cx="618836" cy="46499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>
            <a:stCxn id="6" idx="3"/>
          </p:cNvCxnSpPr>
          <p:nvPr/>
        </p:nvCxnSpPr>
        <p:spPr>
          <a:xfrm flipH="1">
            <a:off x="8155709" y="2222521"/>
            <a:ext cx="210699" cy="5576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6" idx="5"/>
          </p:cNvCxnSpPr>
          <p:nvPr/>
        </p:nvCxnSpPr>
        <p:spPr>
          <a:xfrm>
            <a:off x="8803992" y="2222521"/>
            <a:ext cx="340008" cy="5114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8894618" y="2733964"/>
            <a:ext cx="618836" cy="46499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7809346" y="2742354"/>
            <a:ext cx="618836" cy="46499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7084291" y="3745239"/>
            <a:ext cx="1071418" cy="847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8585200" y="3728459"/>
            <a:ext cx="1071418" cy="847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10213109" y="3745239"/>
            <a:ext cx="1071418" cy="847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084291" y="4692073"/>
            <a:ext cx="471054" cy="14848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43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If you are feeling confident… solve 96 ÷ 3 =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957" y="2667411"/>
            <a:ext cx="3006291" cy="3317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315" y="2667411"/>
            <a:ext cx="2933333" cy="3784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363" y="2667411"/>
            <a:ext cx="2895238" cy="39238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0957" y="1467082"/>
            <a:ext cx="2927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Step 1: Partition the number into tens and ones.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692073" y="1958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38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691" y="183661"/>
            <a:ext cx="8386618" cy="6431190"/>
          </a:xfrm>
        </p:spPr>
      </p:pic>
    </p:spTree>
    <p:extLst>
      <p:ext uri="{BB962C8B-B14F-4D97-AF65-F5344CB8AC3E}">
        <p14:creationId xmlns:p14="http://schemas.microsoft.com/office/powerpoint/2010/main" val="322026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14" y="370713"/>
            <a:ext cx="8510372" cy="6371832"/>
          </a:xfrm>
        </p:spPr>
      </p:pic>
    </p:spTree>
    <p:extLst>
      <p:ext uri="{BB962C8B-B14F-4D97-AF65-F5344CB8AC3E}">
        <p14:creationId xmlns:p14="http://schemas.microsoft.com/office/powerpoint/2010/main" val="5828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Now choose a challenge that is right for you and complete it. Most of you should do Challenge 2: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07610"/>
            <a:ext cx="10298041" cy="4271346"/>
          </a:xfrm>
          <a:prstGeom prst="rect">
            <a:avLst/>
          </a:prstGeom>
        </p:spPr>
      </p:pic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" y="1855681"/>
            <a:ext cx="10806546" cy="3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5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820" y="644824"/>
            <a:ext cx="6331526" cy="4864398"/>
          </a:xfrm>
        </p:spPr>
      </p:pic>
      <p:sp>
        <p:nvSpPr>
          <p:cNvPr id="5" name="Rectangle 4"/>
          <p:cNvSpPr/>
          <p:nvPr/>
        </p:nvSpPr>
        <p:spPr>
          <a:xfrm>
            <a:off x="1831230" y="5932116"/>
            <a:ext cx="80701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u="sng" dirty="0"/>
              <a:t>https://www.youtube.com/watch?v=3kAWgxcQG8I</a:t>
            </a:r>
          </a:p>
        </p:txBody>
      </p:sp>
    </p:spTree>
    <p:extLst>
      <p:ext uri="{BB962C8B-B14F-4D97-AF65-F5344CB8AC3E}">
        <p14:creationId xmlns:p14="http://schemas.microsoft.com/office/powerpoint/2010/main" val="110327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Here are the answers. Mark your own work!</a:t>
            </a:r>
            <a:endParaRPr lang="en-GB" dirty="0"/>
          </a:p>
        </p:txBody>
      </p:sp>
      <p:pic>
        <p:nvPicPr>
          <p:cNvPr id="5" name="Picture 2" descr="Job Well Done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760" y="365125"/>
            <a:ext cx="1365171" cy="192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" y="2285366"/>
            <a:ext cx="10076688" cy="4318580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4" y="1898430"/>
            <a:ext cx="10806546" cy="3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1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Day 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4000" dirty="0"/>
              <a:t>Practice times tables for 10 minutes using:</a:t>
            </a:r>
          </a:p>
          <a:p>
            <a:pPr marL="0" indent="0" algn="ctr">
              <a:buNone/>
            </a:pPr>
            <a:r>
              <a:rPr lang="en-GB" sz="4000" u="sng" dirty="0">
                <a:hlinkClick r:id="rId2"/>
              </a:rPr>
              <a:t>https://www.timestables.co.uk/</a:t>
            </a:r>
            <a:endParaRPr lang="en-GB" sz="4000" dirty="0"/>
          </a:p>
          <a:p>
            <a:pPr marL="0" indent="0" algn="ctr">
              <a:buNone/>
            </a:pPr>
            <a:r>
              <a:rPr lang="en-GB" sz="4000" u="sng" dirty="0">
                <a:hlinkClick r:id="rId3"/>
              </a:rPr>
              <a:t>https://www.topmarks.co.uk/maths-games/hit-the-button</a:t>
            </a:r>
            <a:endParaRPr lang="en-GB" sz="4000" dirty="0"/>
          </a:p>
          <a:p>
            <a:pPr marL="0" indent="0" algn="ctr">
              <a:buNone/>
            </a:pPr>
            <a:r>
              <a:rPr lang="en-GB" sz="4000" dirty="0"/>
              <a:t>or write some questions on paper to answer.</a:t>
            </a:r>
            <a:endParaRPr lang="en-GB" dirty="0"/>
          </a:p>
        </p:txBody>
      </p:sp>
      <p:pic>
        <p:nvPicPr>
          <p:cNvPr id="1026" name="Picture 2" descr="Test clipart times table, Picture #3194784 test clipart times tab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939" y="5220206"/>
            <a:ext cx="1397982" cy="139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57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are learning to divide a two digit number by a one digit number.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Follow the slides and answer the questions.</a:t>
            </a:r>
          </a:p>
          <a:p>
            <a:r>
              <a:rPr lang="en-GB" dirty="0" smtClean="0"/>
              <a:t>The answers are here too.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262" y="3499860"/>
            <a:ext cx="2352675" cy="1724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676" y="1027906"/>
            <a:ext cx="3949123" cy="558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0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Today we are going to divide using regrouping. Let’s try 42 ÷ 3=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657" y="3250370"/>
            <a:ext cx="1930398" cy="2475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1414" y="1971965"/>
            <a:ext cx="2364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Step 2:</a:t>
            </a:r>
            <a:r>
              <a:rPr lang="en-GB" dirty="0" smtClean="0"/>
              <a:t>  Regroup one of the tens into the ones.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32692" y="1971965"/>
            <a:ext cx="2364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Step 1:</a:t>
            </a:r>
            <a:r>
              <a:rPr lang="en-GB" dirty="0" smtClean="0"/>
              <a:t>  Partition the two digit number into tens and ones and draw them.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414" y="3250369"/>
            <a:ext cx="2091930" cy="24759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742072" y="1889199"/>
            <a:ext cx="31259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Step 4</a:t>
            </a:r>
            <a:r>
              <a:rPr lang="en-GB" b="1" dirty="0" smtClean="0"/>
              <a:t>:</a:t>
            </a:r>
            <a:r>
              <a:rPr lang="en-GB" dirty="0" smtClean="0"/>
              <a:t> Find the answer by counting the amount in one of the groups.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574" y="3250369"/>
            <a:ext cx="2832455" cy="16342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96676" y="1889199"/>
            <a:ext cx="3125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Step </a:t>
            </a:r>
            <a:r>
              <a:rPr lang="en-GB" b="1" dirty="0" smtClean="0"/>
              <a:t>3:</a:t>
            </a:r>
            <a:r>
              <a:rPr lang="en-GB" dirty="0" smtClean="0"/>
              <a:t> Share the tens and share the ones into the number of groups given by the divisor.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2631" y="3250369"/>
            <a:ext cx="3364838" cy="1990174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stCxn id="18" idx="1"/>
          </p:cNvCxnSpPr>
          <p:nvPr/>
        </p:nvCxnSpPr>
        <p:spPr>
          <a:xfrm flipH="1">
            <a:off x="6982802" y="868958"/>
            <a:ext cx="2791843" cy="31061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774645" y="68429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divisor is 3.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120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609" y="485064"/>
            <a:ext cx="10515600" cy="1325563"/>
          </a:xfrm>
        </p:spPr>
        <p:txBody>
          <a:bodyPr/>
          <a:lstStyle/>
          <a:p>
            <a:r>
              <a:rPr lang="en-GB" dirty="0" smtClean="0"/>
              <a:t>Use the same strategy to solve 52 ÷ 4 =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7147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Step 1:</a:t>
            </a:r>
            <a:r>
              <a:rPr lang="en-GB" dirty="0"/>
              <a:t>  Partition the two digit number into tens and ones and draw them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r>
              <a:rPr lang="en-GB" b="1" dirty="0"/>
              <a:t>Step 2:</a:t>
            </a:r>
            <a:r>
              <a:rPr lang="en-GB" dirty="0"/>
              <a:t>  Regroup one of the tens into the ones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r>
              <a:rPr lang="en-GB" b="1" dirty="0"/>
              <a:t>Step 3:</a:t>
            </a:r>
            <a:r>
              <a:rPr lang="en-GB" dirty="0"/>
              <a:t> Share the tens and share the ones into the number of groups given by the divisor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r>
              <a:rPr lang="en-GB" b="1" dirty="0"/>
              <a:t>Step 4:</a:t>
            </a:r>
            <a:r>
              <a:rPr lang="en-GB" dirty="0"/>
              <a:t> Find the answer by counting the amount in one of the groups.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Oval 5"/>
          <p:cNvSpPr/>
          <p:nvPr/>
        </p:nvSpPr>
        <p:spPr>
          <a:xfrm>
            <a:off x="7476837" y="1744120"/>
            <a:ext cx="618836" cy="46499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7269110" y="2069707"/>
            <a:ext cx="210699" cy="5576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080840" y="2115888"/>
            <a:ext cx="340008" cy="5114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8250844" y="2627330"/>
            <a:ext cx="618836" cy="46499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914056" y="2627331"/>
            <a:ext cx="618836" cy="46499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6378347" y="3881833"/>
            <a:ext cx="1071418" cy="847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7634224" y="3794463"/>
            <a:ext cx="1071418" cy="847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8902587" y="3794462"/>
            <a:ext cx="1071418" cy="847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6250894" y="4920673"/>
            <a:ext cx="471054" cy="14848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9828802" y="2786356"/>
            <a:ext cx="618836" cy="46499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11242603" y="2676989"/>
            <a:ext cx="618836" cy="46499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10403026" y="1752577"/>
            <a:ext cx="618836" cy="46499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>
            <a:stCxn id="17" idx="0"/>
            <a:endCxn id="20" idx="3"/>
          </p:cNvCxnSpPr>
          <p:nvPr/>
        </p:nvCxnSpPr>
        <p:spPr>
          <a:xfrm flipV="1">
            <a:off x="10138220" y="2149473"/>
            <a:ext cx="355432" cy="6368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021862" y="2042417"/>
            <a:ext cx="392860" cy="5849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0138220" y="2892706"/>
            <a:ext cx="1324376" cy="1678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10315936" y="3762085"/>
            <a:ext cx="1071418" cy="847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1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52 ÷ 4 =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3900" dirty="0" smtClean="0"/>
              <a:t>13</a:t>
            </a:r>
            <a:endParaRPr lang="en-GB" sz="23900" dirty="0"/>
          </a:p>
        </p:txBody>
      </p:sp>
    </p:spTree>
    <p:extLst>
      <p:ext uri="{BB962C8B-B14F-4D97-AF65-F5344CB8AC3E}">
        <p14:creationId xmlns:p14="http://schemas.microsoft.com/office/powerpoint/2010/main" val="40869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914" y="365125"/>
            <a:ext cx="8196654" cy="6100644"/>
          </a:xfrm>
        </p:spPr>
      </p:pic>
    </p:spTree>
    <p:extLst>
      <p:ext uri="{BB962C8B-B14F-4D97-AF65-F5344CB8AC3E}">
        <p14:creationId xmlns:p14="http://schemas.microsoft.com/office/powerpoint/2010/main" val="381805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95" y="365124"/>
            <a:ext cx="8361465" cy="6442683"/>
          </a:xfrm>
        </p:spPr>
      </p:pic>
    </p:spTree>
    <p:extLst>
      <p:ext uri="{BB962C8B-B14F-4D97-AF65-F5344CB8AC3E}">
        <p14:creationId xmlns:p14="http://schemas.microsoft.com/office/powerpoint/2010/main" val="303050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Now choose a challenge that is right for you and complete it. Most of you should do Challenge 2: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42617"/>
            <a:ext cx="10515600" cy="4601517"/>
          </a:xfr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" y="1855681"/>
            <a:ext cx="10806546" cy="3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6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Here are the answers. Mark your own work!</a:t>
            </a:r>
            <a:endParaRPr lang="en-GB" dirty="0"/>
          </a:p>
        </p:txBody>
      </p:sp>
      <p:pic>
        <p:nvPicPr>
          <p:cNvPr id="4" name="Picture 2" descr="Job Well Done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760" y="365125"/>
            <a:ext cx="1365171" cy="192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68" y="1929397"/>
            <a:ext cx="9808603" cy="3512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68" y="2280600"/>
            <a:ext cx="9808603" cy="42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4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Can you count in 8s to solve this problem?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0" y="1361490"/>
            <a:ext cx="7098790" cy="5359311"/>
          </a:xfrm>
        </p:spPr>
      </p:pic>
    </p:spTree>
    <p:extLst>
      <p:ext uri="{BB962C8B-B14F-4D97-AF65-F5344CB8AC3E}">
        <p14:creationId xmlns:p14="http://schemas.microsoft.com/office/powerpoint/2010/main" val="144955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You can do it! Use your Growth </a:t>
            </a:r>
            <a:r>
              <a:rPr lang="en-GB" dirty="0" err="1" smtClean="0"/>
              <a:t>Mindset</a:t>
            </a:r>
            <a:r>
              <a:rPr lang="en-GB" dirty="0" smtClean="0"/>
              <a:t>!</a:t>
            </a:r>
            <a:endParaRPr lang="en-GB" dirty="0"/>
          </a:p>
        </p:txBody>
      </p:sp>
      <p:pic>
        <p:nvPicPr>
          <p:cNvPr id="10242" name="Picture 2" descr="So you want your students to have a Growth Mindset? – Thinking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1493520"/>
            <a:ext cx="7073626" cy="486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03" y="365124"/>
            <a:ext cx="8378195" cy="6391013"/>
          </a:xfrm>
        </p:spPr>
      </p:pic>
    </p:spTree>
    <p:extLst>
      <p:ext uri="{BB962C8B-B14F-4D97-AF65-F5344CB8AC3E}">
        <p14:creationId xmlns:p14="http://schemas.microsoft.com/office/powerpoint/2010/main" val="293000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Can you count in </a:t>
            </a:r>
            <a:r>
              <a:rPr lang="en-GB" dirty="0" smtClean="0"/>
              <a:t>8s </a:t>
            </a:r>
            <a:r>
              <a:rPr lang="en-GB" dirty="0" smtClean="0"/>
              <a:t>to solve this problem?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36" y="1487055"/>
            <a:ext cx="6996541" cy="5273196"/>
          </a:xfrm>
        </p:spPr>
      </p:pic>
    </p:spTree>
    <p:extLst>
      <p:ext uri="{BB962C8B-B14F-4D97-AF65-F5344CB8AC3E}">
        <p14:creationId xmlns:p14="http://schemas.microsoft.com/office/powerpoint/2010/main" val="90721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06" y="365125"/>
            <a:ext cx="8642294" cy="6435436"/>
          </a:xfrm>
        </p:spPr>
      </p:pic>
    </p:spTree>
    <p:extLst>
      <p:ext uri="{BB962C8B-B14F-4D97-AF65-F5344CB8AC3E}">
        <p14:creationId xmlns:p14="http://schemas.microsoft.com/office/powerpoint/2010/main" val="268863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76" y="230909"/>
            <a:ext cx="8698649" cy="6446976"/>
          </a:xfrm>
        </p:spPr>
      </p:pic>
    </p:spTree>
    <p:extLst>
      <p:ext uri="{BB962C8B-B14F-4D97-AF65-F5344CB8AC3E}">
        <p14:creationId xmlns:p14="http://schemas.microsoft.com/office/powerpoint/2010/main" val="81081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1022</Words>
  <Application>Microsoft Office PowerPoint</Application>
  <PresentationFormat>Widescreen</PresentationFormat>
  <Paragraphs>130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Year 3 Maths Week 2</vt:lpstr>
      <vt:lpstr>Day 1</vt:lpstr>
      <vt:lpstr>We are learning to divide by 8 .</vt:lpstr>
      <vt:lpstr>PowerPoint Presentation</vt:lpstr>
      <vt:lpstr>Can you count in 8s to solve this problem?</vt:lpstr>
      <vt:lpstr>PowerPoint Presentation</vt:lpstr>
      <vt:lpstr>Can you count in 8s to solve this problem?</vt:lpstr>
      <vt:lpstr>PowerPoint Presentation</vt:lpstr>
      <vt:lpstr>PowerPoint Presentation</vt:lpstr>
      <vt:lpstr>PowerPoint Presentation</vt:lpstr>
      <vt:lpstr>Now choose a challenge that is right for you and complete it. Most of you should do Challenge 2:</vt:lpstr>
      <vt:lpstr>Here are the answers. Mark your own work!</vt:lpstr>
      <vt:lpstr>Day 2</vt:lpstr>
      <vt:lpstr>We are learning to multiply a 2 digit number by a 1 digit number.</vt:lpstr>
      <vt:lpstr>21</vt:lpstr>
      <vt:lpstr>PowerPoint Presentation</vt:lpstr>
      <vt:lpstr>Draw the 10s and 1s to work these out:</vt:lpstr>
      <vt:lpstr>PowerPoint Presentation</vt:lpstr>
      <vt:lpstr>Y</vt:lpstr>
      <vt:lpstr>PowerPoint Presentation</vt:lpstr>
      <vt:lpstr>Now choose a challenge that is right for you and complete it using either method. Most of you should do Challenge 2:</vt:lpstr>
      <vt:lpstr>Here are the answers. Mark your own work!</vt:lpstr>
      <vt:lpstr>Day 3</vt:lpstr>
      <vt:lpstr>We are learning to multiply a 2 digit number by a 1 digit number.</vt:lpstr>
      <vt:lpstr>https://www.youtube.com/watch?v=k3JRTxFZZIs</vt:lpstr>
      <vt:lpstr>Follow the same steps to try 36 x  4 =</vt:lpstr>
      <vt:lpstr>PowerPoint Presentation</vt:lpstr>
      <vt:lpstr>PowerPoint Presentation</vt:lpstr>
      <vt:lpstr>Use the multiplication square to help you if you can’t remember a times table.</vt:lpstr>
      <vt:lpstr>Now choose a challenge that is right for you and complete it. Most of you should do Challenge 2:</vt:lpstr>
      <vt:lpstr>Here are the answers. Mark your own work!</vt:lpstr>
      <vt:lpstr>Day 4</vt:lpstr>
      <vt:lpstr>We are learning to divide a two digit number by a one digit number.</vt:lpstr>
      <vt:lpstr>Solve 84 ÷ 2 =</vt:lpstr>
      <vt:lpstr>Use the same strategy to solve 66 ÷ 3 =</vt:lpstr>
      <vt:lpstr>If you are feeling confident… solve 96 ÷ 3 =</vt:lpstr>
      <vt:lpstr>PowerPoint Presentation</vt:lpstr>
      <vt:lpstr>PowerPoint Presentation</vt:lpstr>
      <vt:lpstr>Now choose a challenge that is right for you and complete it. Most of you should do Challenge 2:</vt:lpstr>
      <vt:lpstr>Here are the answers. Mark your own work!</vt:lpstr>
      <vt:lpstr>Day 5</vt:lpstr>
      <vt:lpstr>We are learning to divide a two digit number by a one digit number.</vt:lpstr>
      <vt:lpstr>Today we are going to divide using regrouping. Let’s try 42 ÷ 3=</vt:lpstr>
      <vt:lpstr>Use the same strategy to solve 52 ÷ 4 =</vt:lpstr>
      <vt:lpstr>52 ÷ 4 =</vt:lpstr>
      <vt:lpstr>PowerPoint Presentation</vt:lpstr>
      <vt:lpstr>PowerPoint Presentation</vt:lpstr>
      <vt:lpstr>Now choose a challenge that is right for you and complete it. Most of you should do Challenge 2:</vt:lpstr>
      <vt:lpstr>Here are the answers. Mark your own work!</vt:lpstr>
      <vt:lpstr>You can do it! Use your Growth Mindset!</vt:lpstr>
    </vt:vector>
  </TitlesOfParts>
  <Company>Wembley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3 Maths Week 1</dc:title>
  <dc:creator>Clare Benjamin</dc:creator>
  <cp:lastModifiedBy>Clare Benjamin</cp:lastModifiedBy>
  <cp:revision>60</cp:revision>
  <dcterms:created xsi:type="dcterms:W3CDTF">2020-04-17T09:02:37Z</dcterms:created>
  <dcterms:modified xsi:type="dcterms:W3CDTF">2020-04-25T10:28:50Z</dcterms:modified>
</cp:coreProperties>
</file>