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67" r:id="rId3"/>
    <p:sldId id="257" r:id="rId4"/>
    <p:sldId id="258" r:id="rId5"/>
    <p:sldId id="259" r:id="rId6"/>
    <p:sldId id="268" r:id="rId7"/>
    <p:sldId id="269" r:id="rId8"/>
    <p:sldId id="270" r:id="rId9"/>
    <p:sldId id="273" r:id="rId10"/>
    <p:sldId id="271" r:id="rId11"/>
    <p:sldId id="274" r:id="rId12"/>
    <p:sldId id="275" r:id="rId13"/>
    <p:sldId id="276" r:id="rId14"/>
    <p:sldId id="277" r:id="rId15"/>
    <p:sldId id="278" r:id="rId16"/>
    <p:sldId id="280" r:id="rId17"/>
    <p:sldId id="262" r:id="rId18"/>
    <p:sldId id="265" r:id="rId19"/>
  </p:sldIdLst>
  <p:sldSz cx="10160000" cy="8509000"/>
  <p:notesSz cx="6858000" cy="9144000"/>
  <p:embeddedFontLst>
    <p:embeddedFont>
      <p:font typeface="Gabriola" panose="04040605051002020D02" pitchFamily="82" charset="0"/>
      <p:regular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64009E"/>
    <a:srgbClr val="CAB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53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EC524-E8DB-458D-9523-1B953D9FDA86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85913" y="1143000"/>
            <a:ext cx="3686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612E2-EB85-447F-9547-0A57CAFA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036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392561"/>
            <a:ext cx="7620000" cy="2962393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469195"/>
            <a:ext cx="7620000" cy="2054371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D4E4-8DCE-4F70-9A02-AEE8AF3EE0C1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EFD2-681F-4ABE-AFB4-6161404FB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659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D4E4-8DCE-4F70-9A02-AEE8AF3EE0C1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EFD2-681F-4ABE-AFB4-6161404FB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951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53026"/>
            <a:ext cx="2190750" cy="721098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53026"/>
            <a:ext cx="6445250" cy="721098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D4E4-8DCE-4F70-9A02-AEE8AF3EE0C1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EFD2-681F-4ABE-AFB4-6161404FB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952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643306"/>
            <a:ext cx="8636000" cy="182392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21767"/>
            <a:ext cx="7112000" cy="21745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C473-9DFE-7F4C-8501-7BD96D4B75DA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F0BE-E5D7-C544-9CC1-1D591D8D1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88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C473-9DFE-7F4C-8501-7BD96D4B75DA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F0BE-E5D7-C544-9CC1-1D591D8D1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8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5467821"/>
            <a:ext cx="8636000" cy="1689982"/>
          </a:xfrm>
        </p:spPr>
        <p:txBody>
          <a:bodyPr anchor="t"/>
          <a:lstStyle>
            <a:lvl1pPr algn="l">
              <a:defRPr sz="4444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606478"/>
            <a:ext cx="8636000" cy="1861343"/>
          </a:xfrm>
        </p:spPr>
        <p:txBody>
          <a:bodyPr anchor="b"/>
          <a:lstStyle>
            <a:lvl1pPr marL="0" indent="0">
              <a:buNone/>
              <a:defRPr sz="2222">
                <a:solidFill>
                  <a:schemeClr val="tx1">
                    <a:tint val="75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C473-9DFE-7F4C-8501-7BD96D4B75DA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F0BE-E5D7-C544-9CC1-1D591D8D1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43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985434"/>
            <a:ext cx="4487333" cy="5615547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985434"/>
            <a:ext cx="4487333" cy="5615547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C473-9DFE-7F4C-8501-7BD96D4B75DA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F0BE-E5D7-C544-9CC1-1D591D8D1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51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904677"/>
            <a:ext cx="4489098" cy="793779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698456"/>
            <a:ext cx="4489098" cy="4902524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0" y="1904677"/>
            <a:ext cx="4490861" cy="793779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0" y="2698456"/>
            <a:ext cx="4490861" cy="4902524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C473-9DFE-7F4C-8501-7BD96D4B75DA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F0BE-E5D7-C544-9CC1-1D591D8D1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68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C473-9DFE-7F4C-8501-7BD96D4B75DA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F0BE-E5D7-C544-9CC1-1D591D8D1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28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C473-9DFE-7F4C-8501-7BD96D4B75DA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F0BE-E5D7-C544-9CC1-1D591D8D1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18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38784"/>
            <a:ext cx="3342570" cy="1441803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38785"/>
            <a:ext cx="5679722" cy="7262196"/>
          </a:xfrm>
        </p:spPr>
        <p:txBody>
          <a:bodyPr/>
          <a:lstStyle>
            <a:lvl1pPr>
              <a:defRPr sz="3556"/>
            </a:lvl1pPr>
            <a:lvl2pPr>
              <a:defRPr sz="3111"/>
            </a:lvl2pPr>
            <a:lvl3pPr>
              <a:defRPr sz="2667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780588"/>
            <a:ext cx="3342570" cy="5820393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C473-9DFE-7F4C-8501-7BD96D4B75DA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F0BE-E5D7-C544-9CC1-1D591D8D1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8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D4E4-8DCE-4F70-9A02-AEE8AF3EE0C1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EFD2-681F-4ABE-AFB4-6161404FB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073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956300"/>
            <a:ext cx="6096000" cy="703175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760295"/>
            <a:ext cx="6096000" cy="5105400"/>
          </a:xfrm>
        </p:spPr>
        <p:txBody>
          <a:bodyPr/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6659475"/>
            <a:ext cx="6096000" cy="998625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C473-9DFE-7F4C-8501-7BD96D4B75DA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F0BE-E5D7-C544-9CC1-1D591D8D1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68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C473-9DFE-7F4C-8501-7BD96D4B75DA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F0BE-E5D7-C544-9CC1-1D591D8D1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83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40755"/>
            <a:ext cx="2286000" cy="72602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40755"/>
            <a:ext cx="6688667" cy="72602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C473-9DFE-7F4C-8501-7BD96D4B75DA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F0BE-E5D7-C544-9CC1-1D591D8D1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3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2121343"/>
            <a:ext cx="8763000" cy="35395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5694336"/>
            <a:ext cx="8763000" cy="186134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D4E4-8DCE-4F70-9A02-AEE8AF3EE0C1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EFD2-681F-4ABE-AFB4-6161404FB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271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265127"/>
            <a:ext cx="4318000" cy="53988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265127"/>
            <a:ext cx="4318000" cy="53988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D4E4-8DCE-4F70-9A02-AEE8AF3EE0C1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EFD2-681F-4ABE-AFB4-6161404FB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28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53027"/>
            <a:ext cx="8763000" cy="16446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2085888"/>
            <a:ext cx="4298156" cy="102226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3108149"/>
            <a:ext cx="4298156" cy="457161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2085888"/>
            <a:ext cx="4319323" cy="102226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3108149"/>
            <a:ext cx="4319323" cy="457161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D4E4-8DCE-4F70-9A02-AEE8AF3EE0C1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EFD2-681F-4ABE-AFB4-6161404FB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831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D4E4-8DCE-4F70-9A02-AEE8AF3EE0C1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EFD2-681F-4ABE-AFB4-6161404FB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558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D4E4-8DCE-4F70-9A02-AEE8AF3EE0C1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EFD2-681F-4ABE-AFB4-6161404FB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200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67267"/>
            <a:ext cx="3276864" cy="1985433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225140"/>
            <a:ext cx="5143500" cy="604690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552700"/>
            <a:ext cx="3276864" cy="472919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D4E4-8DCE-4F70-9A02-AEE8AF3EE0C1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EFD2-681F-4ABE-AFB4-6161404FB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284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67267"/>
            <a:ext cx="3276864" cy="1985433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225140"/>
            <a:ext cx="5143500" cy="604690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552700"/>
            <a:ext cx="3276864" cy="472919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D4E4-8DCE-4F70-9A02-AEE8AF3EE0C1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EFD2-681F-4ABE-AFB4-6161404FB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833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453027"/>
            <a:ext cx="8763000" cy="1644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265127"/>
            <a:ext cx="8763000" cy="5398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7886585"/>
            <a:ext cx="2286000" cy="453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7D4E4-8DCE-4F70-9A02-AEE8AF3EE0C1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7886585"/>
            <a:ext cx="3429000" cy="453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7886585"/>
            <a:ext cx="2286000" cy="453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4EFD2-681F-4ABE-AFB4-6161404FB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27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40754"/>
            <a:ext cx="9144000" cy="1418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985434"/>
            <a:ext cx="9144000" cy="5615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7886583"/>
            <a:ext cx="2370667" cy="453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C473-9DFE-7F4C-8501-7BD96D4B75DA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4" y="7886583"/>
            <a:ext cx="3217333" cy="453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3" y="7886583"/>
            <a:ext cx="2370667" cy="453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6F0BE-E5D7-C544-9CC1-1D591D8D1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7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07995" rtl="0" eaLnBrk="1" latinLnBrk="0" hangingPunct="1">
        <a:spcBef>
          <a:spcPct val="0"/>
        </a:spcBef>
        <a:buNone/>
        <a:defRPr sz="48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996" indent="-380996" algn="l" defTabSz="507995" rtl="0" eaLnBrk="1" latinLnBrk="0" hangingPunct="1">
        <a:spcBef>
          <a:spcPct val="20000"/>
        </a:spcBef>
        <a:buFont typeface="Arial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1pPr>
      <a:lvl2pPr marL="825492" indent="-317497" algn="l" defTabSz="507995" rtl="0" eaLnBrk="1" latinLnBrk="0" hangingPunct="1">
        <a:spcBef>
          <a:spcPct val="20000"/>
        </a:spcBef>
        <a:buFont typeface="Arial"/>
        <a:buChar char="–"/>
        <a:defRPr sz="3111" kern="1200">
          <a:solidFill>
            <a:schemeClr val="tx1"/>
          </a:solidFill>
          <a:latin typeface="+mn-lt"/>
          <a:ea typeface="+mn-ea"/>
          <a:cs typeface="+mn-cs"/>
        </a:defRPr>
      </a:lvl2pPr>
      <a:lvl3pPr marL="1269987" indent="-253997" algn="l" defTabSz="50799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1777982" indent="-253997" algn="l" defTabSz="507995" rtl="0" eaLnBrk="1" latinLnBrk="0" hangingPunct="1">
        <a:spcBef>
          <a:spcPct val="20000"/>
        </a:spcBef>
        <a:buFont typeface="Arial"/>
        <a:buChar char="–"/>
        <a:defRPr sz="2222" kern="1200">
          <a:solidFill>
            <a:schemeClr val="tx1"/>
          </a:solidFill>
          <a:latin typeface="+mn-lt"/>
          <a:ea typeface="+mn-ea"/>
          <a:cs typeface="+mn-cs"/>
        </a:defRPr>
      </a:lvl4pPr>
      <a:lvl5pPr marL="2285977" indent="-253997" algn="l" defTabSz="507995" rtl="0" eaLnBrk="1" latinLnBrk="0" hangingPunct="1">
        <a:spcBef>
          <a:spcPct val="20000"/>
        </a:spcBef>
        <a:buFont typeface="Arial"/>
        <a:buChar char="»"/>
        <a:defRPr sz="2222" kern="1200">
          <a:solidFill>
            <a:schemeClr val="tx1"/>
          </a:solidFill>
          <a:latin typeface="+mn-lt"/>
          <a:ea typeface="+mn-ea"/>
          <a:cs typeface="+mn-cs"/>
        </a:defRPr>
      </a:lvl5pPr>
      <a:lvl6pPr marL="2793972" indent="-253997" algn="l" defTabSz="507995" rtl="0" eaLnBrk="1" latinLnBrk="0" hangingPunct="1">
        <a:spcBef>
          <a:spcPct val="20000"/>
        </a:spcBef>
        <a:buFont typeface="Arial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507995" rtl="0" eaLnBrk="1" latinLnBrk="0" hangingPunct="1">
        <a:spcBef>
          <a:spcPct val="20000"/>
        </a:spcBef>
        <a:buFont typeface="Arial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507995" rtl="0" eaLnBrk="1" latinLnBrk="0" hangingPunct="1">
        <a:spcBef>
          <a:spcPct val="20000"/>
        </a:spcBef>
        <a:buFont typeface="Arial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507995" rtl="0" eaLnBrk="1" latinLnBrk="0" hangingPunct="1">
        <a:spcBef>
          <a:spcPct val="20000"/>
        </a:spcBef>
        <a:buFont typeface="Arial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microsoft.com/office/2007/relationships/hdphoto" Target="../media/hdphoto7.wdp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microsoft.com/office/2007/relationships/hdphoto" Target="../media/hdphoto10.wdp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microsoft.com/office/2007/relationships/hdphoto" Target="../media/hdphoto14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microsoft.com/office/2007/relationships/hdphoto" Target="../media/hdphoto13.wdp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9ymkJK2QCU" TargetMode="External"/><Relationship Id="rId2" Type="http://schemas.openxmlformats.org/officeDocument/2006/relationships/hyperlink" Target="https://www.bbc.co.uk/bitesize/clips/z3n2tfr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rketing healthy choices | Nestlé Glob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1144">
            <a:off x="533359" y="545334"/>
            <a:ext cx="3770575" cy="251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althy Habits for Healthy Famil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7477">
            <a:off x="4712821" y="5932625"/>
            <a:ext cx="4988593" cy="238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ake Care (@HelloTakeCare) | Twitt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30" b="30595"/>
          <a:stretch/>
        </p:blipFill>
        <p:spPr bwMode="auto">
          <a:xfrm>
            <a:off x="1774310" y="3226016"/>
            <a:ext cx="6373087" cy="2273643"/>
          </a:xfrm>
          <a:prstGeom prst="rect">
            <a:avLst/>
          </a:prstGeom>
          <a:noFill/>
          <a:ln w="4762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04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0353" y="749653"/>
            <a:ext cx="6181647" cy="1270000"/>
          </a:xfrm>
        </p:spPr>
        <p:txBody>
          <a:bodyPr>
            <a:noAutofit/>
          </a:bodyPr>
          <a:lstStyle/>
          <a:p>
            <a:r>
              <a:rPr lang="en-US" sz="6667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Carbohydrates…</a:t>
            </a:r>
          </a:p>
        </p:txBody>
      </p:sp>
      <p:pic>
        <p:nvPicPr>
          <p:cNvPr id="4" name="Picture 3" descr="AA02625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96" y="1540041"/>
            <a:ext cx="3468062" cy="2184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27" b="90076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920" y="2133281"/>
            <a:ext cx="1806222" cy="18485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85" b="91584" l="1500" r="9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59074">
            <a:off x="7332742" y="3385930"/>
            <a:ext cx="2822222" cy="28504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001" y="3726008"/>
            <a:ext cx="751274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7995"/>
            <a:r>
              <a:rPr lang="en-US" sz="3500" dirty="0" smtClean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These are foods such as bread, potatoes, spaghetti and cereals. </a:t>
            </a:r>
          </a:p>
          <a:p>
            <a:pPr defTabSz="507995"/>
            <a:endParaRPr lang="en-US" sz="3500" dirty="0">
              <a:solidFill>
                <a:schemeClr val="accent6">
                  <a:lumMod val="75000"/>
                </a:schemeClr>
              </a:solidFill>
              <a:latin typeface="Gabriola" panose="04040605051002020D02" pitchFamily="82" charset="0"/>
            </a:endParaRPr>
          </a:p>
          <a:p>
            <a:pPr defTabSz="507995"/>
            <a:r>
              <a:rPr lang="en-US" sz="3500" dirty="0" smtClean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They give </a:t>
            </a:r>
            <a:r>
              <a:rPr lang="en-US" sz="35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us steady energy and keep us full up. </a:t>
            </a:r>
          </a:p>
          <a:p>
            <a:pPr defTabSz="507995"/>
            <a:endParaRPr lang="en-US" sz="3500" dirty="0">
              <a:solidFill>
                <a:srgbClr val="64009E"/>
              </a:solidFill>
              <a:latin typeface="Gabriola" panose="04040605051002020D02" pitchFamily="82" charset="0"/>
            </a:endParaRPr>
          </a:p>
          <a:p>
            <a:pPr defTabSz="507995"/>
            <a:r>
              <a:rPr lang="en-US" sz="35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The energy is easy for our bodies to use, so lots of athletes eat carbohydrates before races and training.</a:t>
            </a:r>
          </a:p>
          <a:p>
            <a:pPr defTabSz="507995"/>
            <a:endParaRPr lang="en-US" sz="3500" dirty="0">
              <a:solidFill>
                <a:srgbClr val="614596">
                  <a:lumMod val="20000"/>
                  <a:lumOff val="80000"/>
                </a:srgbClr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3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0353" y="749653"/>
            <a:ext cx="6181647" cy="1270000"/>
          </a:xfrm>
        </p:spPr>
        <p:txBody>
          <a:bodyPr>
            <a:normAutofit/>
          </a:bodyPr>
          <a:lstStyle/>
          <a:p>
            <a:r>
              <a:rPr lang="en-US" sz="7333" dirty="0">
                <a:solidFill>
                  <a:srgbClr val="FF99FF"/>
                </a:solidFill>
                <a:latin typeface="Gabriola" panose="04040605051002020D02" pitchFamily="82" charset="0"/>
              </a:rPr>
              <a:t>Proteins…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8060" y="3229618"/>
            <a:ext cx="7512743" cy="4726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7995"/>
            <a:r>
              <a:rPr lang="en-US" sz="4500" dirty="0" smtClean="0">
                <a:solidFill>
                  <a:srgbClr val="FF99FF"/>
                </a:solidFill>
                <a:latin typeface="Gabriola" panose="04040605051002020D02" pitchFamily="82" charset="0"/>
              </a:rPr>
              <a:t>These are foods such as meats, beans, fish,</a:t>
            </a:r>
          </a:p>
          <a:p>
            <a:pPr defTabSz="507995"/>
            <a:r>
              <a:rPr lang="en-US" sz="4500" dirty="0">
                <a:solidFill>
                  <a:srgbClr val="FF99FF"/>
                </a:solidFill>
                <a:latin typeface="Gabriola" panose="04040605051002020D02" pitchFamily="82" charset="0"/>
              </a:rPr>
              <a:t>e</a:t>
            </a:r>
            <a:r>
              <a:rPr lang="en-US" sz="4500" dirty="0" smtClean="0">
                <a:solidFill>
                  <a:srgbClr val="FF99FF"/>
                </a:solidFill>
                <a:latin typeface="Gabriola" panose="04040605051002020D02" pitchFamily="82" charset="0"/>
              </a:rPr>
              <a:t>ggs and pulses.</a:t>
            </a:r>
          </a:p>
          <a:p>
            <a:pPr defTabSz="507995"/>
            <a:endParaRPr lang="en-US" sz="4500" dirty="0">
              <a:solidFill>
                <a:srgbClr val="FF99FF"/>
              </a:solidFill>
              <a:latin typeface="Gabriola" panose="04040605051002020D02" pitchFamily="82" charset="0"/>
            </a:endParaRPr>
          </a:p>
          <a:p>
            <a:pPr defTabSz="507995"/>
            <a:r>
              <a:rPr lang="en-US" sz="4500" dirty="0" smtClean="0">
                <a:solidFill>
                  <a:srgbClr val="FF99FF"/>
                </a:solidFill>
                <a:latin typeface="Gabriola" panose="04040605051002020D02" pitchFamily="82" charset="0"/>
              </a:rPr>
              <a:t>They </a:t>
            </a:r>
            <a:r>
              <a:rPr lang="en-US" sz="4500" dirty="0">
                <a:solidFill>
                  <a:srgbClr val="FF99FF"/>
                </a:solidFill>
                <a:latin typeface="Gabriola" panose="04040605051002020D02" pitchFamily="82" charset="0"/>
              </a:rPr>
              <a:t>h</a:t>
            </a:r>
            <a:r>
              <a:rPr lang="en-US" sz="4500" dirty="0" smtClean="0">
                <a:solidFill>
                  <a:srgbClr val="FF99FF"/>
                </a:solidFill>
                <a:latin typeface="Gabriola" panose="04040605051002020D02" pitchFamily="82" charset="0"/>
              </a:rPr>
              <a:t>elp </a:t>
            </a:r>
            <a:r>
              <a:rPr lang="en-US" sz="4500" dirty="0">
                <a:solidFill>
                  <a:srgbClr val="FF99FF"/>
                </a:solidFill>
                <a:latin typeface="Gabriola" panose="04040605051002020D02" pitchFamily="82" charset="0"/>
              </a:rPr>
              <a:t>our bodies grow and repair themselves</a:t>
            </a:r>
            <a:r>
              <a:rPr lang="en-US" sz="3111" dirty="0">
                <a:solidFill>
                  <a:srgbClr val="FF99FF"/>
                </a:solidFill>
                <a:latin typeface="Gabriola" panose="04040605051002020D02" pitchFamily="82" charset="0"/>
              </a:rPr>
              <a:t>.</a:t>
            </a:r>
          </a:p>
          <a:p>
            <a:pPr defTabSz="507995"/>
            <a:endParaRPr lang="en-US" sz="3111" dirty="0">
              <a:solidFill>
                <a:srgbClr val="FF99FF"/>
              </a:solidFill>
              <a:latin typeface="Gabriola" panose="04040605051002020D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59" b="90000" l="6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24244">
            <a:off x="401926" y="820209"/>
            <a:ext cx="2822222" cy="23988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643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92382" y="2145564"/>
            <a:ext cx="2822222" cy="1580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400" l="0" r="99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03324">
            <a:off x="7092381" y="5270649"/>
            <a:ext cx="2822222" cy="176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0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515" y="154266"/>
            <a:ext cx="6181647" cy="1270000"/>
          </a:xfrm>
        </p:spPr>
        <p:txBody>
          <a:bodyPr>
            <a:normAutofit/>
          </a:bodyPr>
          <a:lstStyle/>
          <a:p>
            <a:r>
              <a:rPr lang="en-US" sz="7333" dirty="0">
                <a:solidFill>
                  <a:srgbClr val="00B0F0"/>
                </a:solidFill>
                <a:latin typeface="Gabriola" panose="04040605051002020D02" pitchFamily="82" charset="0"/>
              </a:rPr>
              <a:t>Dairy…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8001" y="3726008"/>
            <a:ext cx="7512743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7995"/>
            <a:r>
              <a:rPr lang="en-US" sz="3500" dirty="0" smtClean="0">
                <a:solidFill>
                  <a:srgbClr val="00B0F0"/>
                </a:solidFill>
                <a:latin typeface="Gabriola" panose="04040605051002020D02" pitchFamily="82" charset="0"/>
              </a:rPr>
              <a:t>Milk, cheese, yoghurt and creams are types of dairy foods. </a:t>
            </a:r>
          </a:p>
          <a:p>
            <a:pPr defTabSz="507995"/>
            <a:endParaRPr lang="en-US" sz="3500" dirty="0" smtClean="0">
              <a:solidFill>
                <a:srgbClr val="00B0F0"/>
              </a:solidFill>
              <a:latin typeface="Gabriola" panose="04040605051002020D02" pitchFamily="82" charset="0"/>
            </a:endParaRPr>
          </a:p>
          <a:p>
            <a:pPr defTabSz="507995"/>
            <a:r>
              <a:rPr lang="en-US" sz="3500" dirty="0" smtClean="0">
                <a:solidFill>
                  <a:srgbClr val="00B0F0"/>
                </a:solidFill>
                <a:latin typeface="Gabriola" panose="04040605051002020D02" pitchFamily="82" charset="0"/>
              </a:rPr>
              <a:t>Dairy </a:t>
            </a:r>
            <a:r>
              <a:rPr lang="en-US" sz="3500" dirty="0">
                <a:solidFill>
                  <a:srgbClr val="00B0F0"/>
                </a:solidFill>
                <a:latin typeface="Gabriola" panose="04040605051002020D02" pitchFamily="82" charset="0"/>
              </a:rPr>
              <a:t>provides calcium.</a:t>
            </a:r>
          </a:p>
          <a:p>
            <a:pPr defTabSz="507995"/>
            <a:endParaRPr lang="en-US" sz="3500" dirty="0">
              <a:solidFill>
                <a:srgbClr val="00B0F0"/>
              </a:solidFill>
              <a:latin typeface="Gabriola" panose="04040605051002020D02" pitchFamily="82" charset="0"/>
            </a:endParaRPr>
          </a:p>
          <a:p>
            <a:pPr defTabSz="507995"/>
            <a:r>
              <a:rPr lang="en-US" sz="3500" dirty="0">
                <a:solidFill>
                  <a:srgbClr val="00B0F0"/>
                </a:solidFill>
                <a:latin typeface="Gabriola" panose="04040605051002020D02" pitchFamily="82" charset="0"/>
              </a:rPr>
              <a:t>Your body needs calcium to help keep bones and teeth strong and healthy.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95" b="90411" l="500" r="97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68826">
            <a:off x="6609633" y="1664581"/>
            <a:ext cx="2822222" cy="2060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82" b="90000" l="4065" r="9918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56129">
            <a:off x="7586481" y="4685544"/>
            <a:ext cx="1735667" cy="31044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181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33878">
            <a:off x="1321562" y="720705"/>
            <a:ext cx="1467556" cy="310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3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907" y="749653"/>
            <a:ext cx="7944949" cy="127000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00B050"/>
                </a:solidFill>
                <a:latin typeface="Gabriola" panose="04040605051002020D02" pitchFamily="82" charset="0"/>
              </a:rPr>
              <a:t>Fruit and Vegetables…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6216" y="2868757"/>
            <a:ext cx="832678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7995"/>
            <a:r>
              <a:rPr lang="en-US" sz="4000" dirty="0" smtClean="0">
                <a:solidFill>
                  <a:srgbClr val="00B050"/>
                </a:solidFill>
                <a:latin typeface="Gabriola" panose="04040605051002020D02" pitchFamily="82" charset="0"/>
              </a:rPr>
              <a:t>Foods like apples, bananas, strawberries and oranges are fruits.</a:t>
            </a:r>
          </a:p>
          <a:p>
            <a:pPr defTabSz="507995"/>
            <a:endParaRPr lang="en-US" sz="4000" dirty="0">
              <a:solidFill>
                <a:srgbClr val="00B050"/>
              </a:solidFill>
              <a:latin typeface="Gabriola" panose="04040605051002020D02" pitchFamily="82" charset="0"/>
            </a:endParaRPr>
          </a:p>
          <a:p>
            <a:pPr defTabSz="507995"/>
            <a:r>
              <a:rPr lang="en-US" sz="4000" dirty="0" smtClean="0">
                <a:solidFill>
                  <a:srgbClr val="00B050"/>
                </a:solidFill>
                <a:latin typeface="Gabriola" panose="04040605051002020D02" pitchFamily="82" charset="0"/>
              </a:rPr>
              <a:t>Carrots, beans, peas, broccoli and cauliflower are vegetables. </a:t>
            </a:r>
          </a:p>
          <a:p>
            <a:pPr defTabSz="507995"/>
            <a:endParaRPr lang="en-US" sz="4000" dirty="0">
              <a:solidFill>
                <a:srgbClr val="00B050"/>
              </a:solidFill>
              <a:latin typeface="Gabriola" panose="04040605051002020D02" pitchFamily="82" charset="0"/>
            </a:endParaRPr>
          </a:p>
          <a:p>
            <a:pPr defTabSz="507995"/>
            <a:r>
              <a:rPr lang="en-US" sz="4000" dirty="0" smtClean="0">
                <a:solidFill>
                  <a:srgbClr val="00B050"/>
                </a:solidFill>
                <a:latin typeface="Gabriola" panose="04040605051002020D02" pitchFamily="82" charset="0"/>
              </a:rPr>
              <a:t>Fruit </a:t>
            </a:r>
            <a:r>
              <a:rPr lang="en-US" sz="4000" dirty="0">
                <a:solidFill>
                  <a:srgbClr val="00B050"/>
                </a:solidFill>
                <a:latin typeface="Gabriola" panose="04040605051002020D02" pitchFamily="82" charset="0"/>
              </a:rPr>
              <a:t>and vegetables provide </a:t>
            </a:r>
            <a:r>
              <a:rPr lang="en-US" sz="4000" dirty="0" err="1">
                <a:solidFill>
                  <a:srgbClr val="00B050"/>
                </a:solidFill>
                <a:latin typeface="Gabriola" panose="04040605051002020D02" pitchFamily="82" charset="0"/>
              </a:rPr>
              <a:t>fibre</a:t>
            </a:r>
            <a:r>
              <a:rPr lang="en-US" sz="4000" dirty="0">
                <a:solidFill>
                  <a:srgbClr val="00B050"/>
                </a:solidFill>
                <a:latin typeface="Gabriola" panose="04040605051002020D02" pitchFamily="82" charset="0"/>
              </a:rPr>
              <a:t> and vitamins.</a:t>
            </a:r>
          </a:p>
          <a:p>
            <a:pPr defTabSz="507995"/>
            <a:endParaRPr lang="en-US" sz="4000" dirty="0">
              <a:solidFill>
                <a:srgbClr val="00B050"/>
              </a:solidFill>
              <a:latin typeface="Gabriola" panose="04040605051002020D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51" b="88837" l="5500" r="93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35812"/>
            <a:ext cx="2822222" cy="30338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1124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12123" y="4745918"/>
            <a:ext cx="2822222" cy="23847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67" b="90278" l="4000" r="98500">
                        <a14:foregroundMark x1="65500" y1="68056" x2="65500" y2="68056"/>
                        <a14:foregroundMark x1="50500" y1="57639" x2="50500" y2="57639"/>
                        <a14:foregroundMark x1="39000" y1="58333" x2="39000" y2="58333"/>
                        <a14:foregroundMark x1="31000" y1="65278" x2="31000" y2="65278"/>
                        <a14:foregroundMark x1="45000" y1="73611" x2="45000" y2="736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12123" y="1852757"/>
            <a:ext cx="2822222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7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350" y="75042"/>
            <a:ext cx="7944949" cy="1270000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Gabriola" panose="04040605051002020D02" pitchFamily="82" charset="0"/>
              </a:rPr>
              <a:t>Fats, oils </a:t>
            </a:r>
            <a:r>
              <a:rPr lang="en-US" sz="6000" dirty="0">
                <a:latin typeface="Gabriola" panose="04040605051002020D02" pitchFamily="82" charset="0"/>
              </a:rPr>
              <a:t>and sugars…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7427" y="3856001"/>
            <a:ext cx="8326782" cy="3802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7995"/>
            <a:r>
              <a:rPr lang="en-US" sz="3500" dirty="0" smtClean="0">
                <a:solidFill>
                  <a:srgbClr val="64009E"/>
                </a:solidFill>
                <a:latin typeface="Gabriola" panose="04040605051002020D02" pitchFamily="82" charset="0"/>
              </a:rPr>
              <a:t>These can include oils such as vegetable oil, olive oil and </a:t>
            </a:r>
          </a:p>
          <a:p>
            <a:pPr defTabSz="507995"/>
            <a:r>
              <a:rPr lang="en-US" sz="3500" dirty="0" smtClean="0">
                <a:solidFill>
                  <a:srgbClr val="64009E"/>
                </a:solidFill>
                <a:latin typeface="Gabriola" panose="04040605051002020D02" pitchFamily="82" charset="0"/>
              </a:rPr>
              <a:t>Sunflower oil.</a:t>
            </a:r>
          </a:p>
          <a:p>
            <a:pPr defTabSz="507995"/>
            <a:r>
              <a:rPr lang="en-US" sz="3500" dirty="0" smtClean="0">
                <a:solidFill>
                  <a:srgbClr val="64009E"/>
                </a:solidFill>
                <a:latin typeface="Gabriola" panose="04040605051002020D02" pitchFamily="82" charset="0"/>
              </a:rPr>
              <a:t>Fats and sugars include chocolates, biscuits, sweets and cakes. </a:t>
            </a:r>
          </a:p>
          <a:p>
            <a:pPr defTabSz="507995"/>
            <a:endParaRPr lang="en-US" sz="3500" dirty="0">
              <a:solidFill>
                <a:srgbClr val="64009E"/>
              </a:solidFill>
              <a:latin typeface="Gabriola" panose="04040605051002020D02" pitchFamily="82" charset="0"/>
            </a:endParaRPr>
          </a:p>
          <a:p>
            <a:pPr defTabSz="507995"/>
            <a:r>
              <a:rPr lang="en-US" sz="3500" dirty="0" smtClean="0">
                <a:solidFill>
                  <a:srgbClr val="64009E"/>
                </a:solidFill>
                <a:latin typeface="Gabriola" panose="04040605051002020D02" pitchFamily="82" charset="0"/>
              </a:rPr>
              <a:t>Fats </a:t>
            </a:r>
            <a:r>
              <a:rPr lang="en-US" sz="3500" dirty="0">
                <a:solidFill>
                  <a:srgbClr val="64009E"/>
                </a:solidFill>
                <a:latin typeface="Gabriola" panose="04040605051002020D02" pitchFamily="82" charset="0"/>
              </a:rPr>
              <a:t>and sugars help provide energy.</a:t>
            </a:r>
          </a:p>
          <a:p>
            <a:pPr defTabSz="507995"/>
            <a:endParaRPr lang="en-US" sz="3111" dirty="0">
              <a:solidFill>
                <a:srgbClr val="64009E"/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10920" y="5864385"/>
            <a:ext cx="1701362" cy="1463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8" b="100000" l="0" r="100000">
                        <a14:foregroundMark x1="67667" y1="12189" x2="67667" y2="12189"/>
                        <a14:foregroundMark x1="37667" y1="12189" x2="37667" y2="12189"/>
                        <a14:foregroundMark x1="61167" y1="8209" x2="61167" y2="8209"/>
                        <a14:foregroundMark x1="68167" y1="19154" x2="68167" y2="19154"/>
                        <a14:backgroundMark x1="63667" y1="15423" x2="63667" y2="15423"/>
                        <a14:backgroundMark x1="65500" y1="69900" x2="65500" y2="69900"/>
                        <a14:backgroundMark x1="96833" y1="95274" x2="96833" y2="952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736" y="1528918"/>
            <a:ext cx="2924373" cy="19593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34" b="89921" l="0" r="8964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71666">
            <a:off x="7553884" y="924713"/>
            <a:ext cx="2660650" cy="31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5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1073" y="385456"/>
            <a:ext cx="4700690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6000" u="sng" dirty="0" smtClean="0">
                <a:solidFill>
                  <a:srgbClr val="000000"/>
                </a:solidFill>
                <a:latin typeface="Gabriola" panose="04040605051002020D02" pitchFamily="82" charset="0"/>
              </a:rPr>
              <a:t>Skills Activity</a:t>
            </a:r>
            <a:endParaRPr lang="en-GB" sz="6000" u="sng" dirty="0">
              <a:solidFill>
                <a:srgbClr val="000000"/>
              </a:solidFill>
              <a:latin typeface="Gabriola" panose="04040605051002020D02" pitchFamily="8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712561"/>
              </p:ext>
            </p:extLst>
          </p:nvPr>
        </p:nvGraphicFramePr>
        <p:xfrm>
          <a:off x="2316360" y="3372227"/>
          <a:ext cx="5890116" cy="385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3372">
                  <a:extLst>
                    <a:ext uri="{9D8B030D-6E8A-4147-A177-3AD203B41FA5}">
                      <a16:colId xmlns:a16="http://schemas.microsoft.com/office/drawing/2014/main" val="3816128998"/>
                    </a:ext>
                  </a:extLst>
                </a:gridCol>
                <a:gridCol w="1963372">
                  <a:extLst>
                    <a:ext uri="{9D8B030D-6E8A-4147-A177-3AD203B41FA5}">
                      <a16:colId xmlns:a16="http://schemas.microsoft.com/office/drawing/2014/main" val="3147564590"/>
                    </a:ext>
                  </a:extLst>
                </a:gridCol>
                <a:gridCol w="1963372">
                  <a:extLst>
                    <a:ext uri="{9D8B030D-6E8A-4147-A177-3AD203B41FA5}">
                      <a16:colId xmlns:a16="http://schemas.microsoft.com/office/drawing/2014/main" val="2033104099"/>
                    </a:ext>
                  </a:extLst>
                </a:gridCol>
              </a:tblGrid>
              <a:tr h="713131"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/>
                        <a:t>Carbohydrates </a:t>
                      </a:r>
                      <a:endParaRPr lang="en-GB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/>
                        <a:t>Proteins </a:t>
                      </a:r>
                      <a:endParaRPr lang="en-GB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/>
                        <a:t>Fruit and vegetable </a:t>
                      </a:r>
                      <a:endParaRPr lang="en-GB" sz="2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313908"/>
                  </a:ext>
                </a:extLst>
              </a:tr>
              <a:tr h="713131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0141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9204" y="1418281"/>
            <a:ext cx="9512300" cy="68634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500" dirty="0" smtClean="0">
                <a:solidFill>
                  <a:srgbClr val="000000"/>
                </a:solidFill>
                <a:latin typeface="Gabriola" panose="04040605051002020D02" pitchFamily="82" charset="0"/>
              </a:rPr>
              <a:t>Look at the worksheet </a:t>
            </a:r>
            <a:r>
              <a:rPr lang="en-GB" sz="3500" dirty="0" smtClean="0">
                <a:solidFill>
                  <a:srgbClr val="FF0000"/>
                </a:solidFill>
                <a:latin typeface="Gabriola" panose="04040605051002020D02" pitchFamily="82" charset="0"/>
              </a:rPr>
              <a:t>Science</a:t>
            </a:r>
            <a:r>
              <a:rPr lang="en-GB" sz="3500" dirty="0" smtClean="0">
                <a:solidFill>
                  <a:srgbClr val="000000"/>
                </a:solidFill>
                <a:latin typeface="Gabriola" panose="04040605051002020D02" pitchFamily="82" charset="0"/>
              </a:rPr>
              <a:t> </a:t>
            </a:r>
            <a:r>
              <a:rPr lang="en-GB" sz="3500" dirty="0" smtClean="0">
                <a:solidFill>
                  <a:srgbClr val="FF0000"/>
                </a:solidFill>
                <a:latin typeface="Gabriola" panose="04040605051002020D02" pitchFamily="82" charset="0"/>
              </a:rPr>
              <a:t>Skills </a:t>
            </a:r>
            <a:r>
              <a:rPr lang="en-GB" sz="3500" dirty="0" smtClean="0">
                <a:solidFill>
                  <a:srgbClr val="FF0000"/>
                </a:solidFill>
                <a:latin typeface="Gabriola" panose="04040605051002020D02" pitchFamily="82" charset="0"/>
              </a:rPr>
              <a:t>- S</a:t>
            </a:r>
            <a:r>
              <a:rPr lang="en-GB" sz="3500" dirty="0" smtClean="0">
                <a:solidFill>
                  <a:srgbClr val="FF0000"/>
                </a:solidFill>
                <a:latin typeface="Gabriola" panose="04040605051002020D02" pitchFamily="82" charset="0"/>
              </a:rPr>
              <a:t>orting </a:t>
            </a:r>
            <a:r>
              <a:rPr lang="en-GB" sz="3500" dirty="0" smtClean="0">
                <a:solidFill>
                  <a:srgbClr val="FF0000"/>
                </a:solidFill>
                <a:latin typeface="Gabriola" panose="04040605051002020D02" pitchFamily="82" charset="0"/>
              </a:rPr>
              <a:t>foods. </a:t>
            </a:r>
            <a:r>
              <a:rPr lang="en-GB" sz="3500" dirty="0">
                <a:solidFill>
                  <a:srgbClr val="000000"/>
                </a:solidFill>
                <a:latin typeface="Gabriola" panose="04040605051002020D02" pitchFamily="82" charset="0"/>
              </a:rPr>
              <a:t>S</a:t>
            </a:r>
            <a:r>
              <a:rPr lang="en-GB" sz="3500" dirty="0" smtClean="0">
                <a:solidFill>
                  <a:srgbClr val="000000"/>
                </a:solidFill>
                <a:latin typeface="Gabriola" panose="04040605051002020D02" pitchFamily="82" charset="0"/>
              </a:rPr>
              <a:t>ort as many of the foods as you can into the 3 food groups. You can do this by drawing pictures or writing the names of the food in the correct column.</a:t>
            </a:r>
          </a:p>
          <a:p>
            <a:endParaRPr lang="en-GB" sz="2500" dirty="0" smtClean="0">
              <a:solidFill>
                <a:srgbClr val="000000"/>
              </a:solidFill>
              <a:latin typeface="Gabriola" panose="04040605051002020D02" pitchFamily="82" charset="0"/>
            </a:endParaRPr>
          </a:p>
          <a:p>
            <a:endParaRPr lang="en-GB" sz="2500" dirty="0">
              <a:solidFill>
                <a:srgbClr val="000000"/>
              </a:solidFill>
              <a:latin typeface="Gabriola" panose="04040605051002020D02" pitchFamily="82" charset="0"/>
            </a:endParaRPr>
          </a:p>
          <a:p>
            <a:endParaRPr lang="en-GB" sz="2500" dirty="0" smtClean="0">
              <a:solidFill>
                <a:srgbClr val="000000"/>
              </a:solidFill>
              <a:latin typeface="Gabriola" panose="04040605051002020D02" pitchFamily="82" charset="0"/>
            </a:endParaRPr>
          </a:p>
          <a:p>
            <a:endParaRPr lang="en-GB" sz="2500" dirty="0">
              <a:solidFill>
                <a:srgbClr val="000000"/>
              </a:solidFill>
              <a:latin typeface="Gabriola" panose="04040605051002020D02" pitchFamily="82" charset="0"/>
            </a:endParaRPr>
          </a:p>
          <a:p>
            <a:endParaRPr lang="en-GB" sz="2500" dirty="0" smtClean="0">
              <a:solidFill>
                <a:srgbClr val="000000"/>
              </a:solidFill>
              <a:latin typeface="Gabriola" panose="04040605051002020D02" pitchFamily="82" charset="0"/>
            </a:endParaRPr>
          </a:p>
          <a:p>
            <a:endParaRPr lang="en-GB" sz="2500" dirty="0" smtClean="0">
              <a:solidFill>
                <a:srgbClr val="000000"/>
              </a:solidFill>
              <a:latin typeface="Gabriola" panose="04040605051002020D02" pitchFamily="82" charset="0"/>
            </a:endParaRPr>
          </a:p>
          <a:p>
            <a:endParaRPr lang="en-GB" sz="2500" b="1" dirty="0" smtClean="0">
              <a:solidFill>
                <a:srgbClr val="000000"/>
              </a:solidFill>
              <a:latin typeface="Gabriola" panose="04040605051002020D02" pitchFamily="82" charset="0"/>
            </a:endParaRPr>
          </a:p>
          <a:p>
            <a:endParaRPr lang="en-GB" sz="2500" b="1" dirty="0">
              <a:solidFill>
                <a:srgbClr val="000000"/>
              </a:solidFill>
              <a:latin typeface="Gabriola" panose="04040605051002020D02" pitchFamily="82" charset="0"/>
            </a:endParaRPr>
          </a:p>
          <a:p>
            <a:endParaRPr lang="en-GB" sz="2500" b="1" dirty="0" smtClean="0">
              <a:solidFill>
                <a:srgbClr val="000000"/>
              </a:solidFill>
              <a:latin typeface="Gabriola" panose="04040605051002020D02" pitchFamily="82" charset="0"/>
            </a:endParaRPr>
          </a:p>
          <a:p>
            <a:endParaRPr lang="en-GB" sz="2500" b="1" dirty="0" smtClean="0">
              <a:solidFill>
                <a:srgbClr val="000000"/>
              </a:solidFill>
              <a:latin typeface="Gabriola" panose="04040605051002020D02" pitchFamily="82" charset="0"/>
            </a:endParaRPr>
          </a:p>
          <a:p>
            <a:pPr algn="ctr"/>
            <a:endParaRPr lang="en-GB" sz="2500" dirty="0" smtClean="0">
              <a:solidFill>
                <a:srgbClr val="000000"/>
              </a:solidFill>
              <a:latin typeface="Gabriola" panose="04040605051002020D02" pitchFamily="82" charset="0"/>
            </a:endParaRPr>
          </a:p>
          <a:p>
            <a:pPr algn="ctr"/>
            <a:endParaRPr lang="en-GB" sz="2500" dirty="0">
              <a:solidFill>
                <a:srgbClr val="00000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88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8518" y="228818"/>
            <a:ext cx="5321111" cy="135421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4100" u="sng" dirty="0" smtClean="0">
                <a:solidFill>
                  <a:srgbClr val="000000"/>
                </a:solidFill>
                <a:latin typeface="Gabriola" panose="04040605051002020D02" pitchFamily="82" charset="0"/>
              </a:rPr>
              <a:t>Core and Extension</a:t>
            </a:r>
          </a:p>
          <a:p>
            <a:pPr algn="ctr"/>
            <a:r>
              <a:rPr lang="en-GB" sz="4100" u="sng" dirty="0" smtClean="0">
                <a:solidFill>
                  <a:srgbClr val="000000"/>
                </a:solidFill>
                <a:latin typeface="Gabriola" panose="04040605051002020D02" pitchFamily="82" charset="0"/>
              </a:rPr>
              <a:t>Activity 1</a:t>
            </a:r>
            <a:endParaRPr lang="en-GB" sz="4100" u="sng" dirty="0">
              <a:solidFill>
                <a:srgbClr val="000000"/>
              </a:solidFill>
              <a:latin typeface="Gabriola" panose="04040605051002020D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583035"/>
            <a:ext cx="9512300" cy="763285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500" dirty="0" smtClean="0">
                <a:solidFill>
                  <a:srgbClr val="000000"/>
                </a:solidFill>
                <a:latin typeface="Gabriola" panose="04040605051002020D02" pitchFamily="82" charset="0"/>
              </a:rPr>
              <a:t>Look at the worksheet </a:t>
            </a:r>
            <a:r>
              <a:rPr lang="en-GB" sz="3500" dirty="0" smtClean="0">
                <a:solidFill>
                  <a:srgbClr val="FF0000"/>
                </a:solidFill>
                <a:latin typeface="Gabriola" panose="04040605051002020D02" pitchFamily="82" charset="0"/>
              </a:rPr>
              <a:t>Science</a:t>
            </a:r>
            <a:r>
              <a:rPr lang="en-GB" sz="3500" dirty="0" smtClean="0">
                <a:solidFill>
                  <a:srgbClr val="000000"/>
                </a:solidFill>
                <a:latin typeface="Gabriola" panose="04040605051002020D02" pitchFamily="82" charset="0"/>
              </a:rPr>
              <a:t> </a:t>
            </a:r>
            <a:r>
              <a:rPr lang="en-GB" sz="3500" dirty="0" smtClean="0">
                <a:solidFill>
                  <a:srgbClr val="FF0000"/>
                </a:solidFill>
                <a:latin typeface="Gabriola" panose="04040605051002020D02" pitchFamily="82" charset="0"/>
              </a:rPr>
              <a:t>Core and Ext </a:t>
            </a:r>
            <a:r>
              <a:rPr lang="en-GB" sz="3500" dirty="0" smtClean="0">
                <a:solidFill>
                  <a:srgbClr val="FF0000"/>
                </a:solidFill>
                <a:latin typeface="Gabriola" panose="04040605051002020D02" pitchFamily="82" charset="0"/>
              </a:rPr>
              <a:t>- S</a:t>
            </a:r>
            <a:r>
              <a:rPr lang="en-GB" sz="3500" dirty="0" smtClean="0">
                <a:solidFill>
                  <a:srgbClr val="FF0000"/>
                </a:solidFill>
                <a:latin typeface="Gabriola" panose="04040605051002020D02" pitchFamily="82" charset="0"/>
              </a:rPr>
              <a:t>orting  </a:t>
            </a:r>
            <a:r>
              <a:rPr lang="en-GB" sz="3500" dirty="0" smtClean="0">
                <a:solidFill>
                  <a:srgbClr val="FF0000"/>
                </a:solidFill>
                <a:latin typeface="Gabriola" panose="04040605051002020D02" pitchFamily="82" charset="0"/>
              </a:rPr>
              <a:t>foods. </a:t>
            </a:r>
            <a:endParaRPr lang="en-GB" sz="3500" dirty="0" smtClean="0">
              <a:solidFill>
                <a:srgbClr val="FF0000"/>
              </a:solidFill>
              <a:latin typeface="Gabriola" panose="04040605051002020D02" pitchFamily="82" charset="0"/>
            </a:endParaRPr>
          </a:p>
          <a:p>
            <a:r>
              <a:rPr lang="en-GB" sz="3500" dirty="0" smtClean="0">
                <a:solidFill>
                  <a:srgbClr val="000000"/>
                </a:solidFill>
                <a:latin typeface="Gabriola" panose="04040605051002020D02" pitchFamily="82" charset="0"/>
              </a:rPr>
              <a:t>Draw </a:t>
            </a:r>
            <a:r>
              <a:rPr lang="en-GB" sz="3500" dirty="0" smtClean="0">
                <a:solidFill>
                  <a:srgbClr val="000000"/>
                </a:solidFill>
                <a:latin typeface="Gabriola" panose="04040605051002020D02" pitchFamily="82" charset="0"/>
              </a:rPr>
              <a:t>a table and sort as many of the foods as you can into the 5 food groups. You can do this by writing the names of each food in the right column. </a:t>
            </a:r>
          </a:p>
          <a:p>
            <a:endParaRPr lang="en-GB" sz="2500" dirty="0" smtClean="0">
              <a:solidFill>
                <a:srgbClr val="000000"/>
              </a:solidFill>
              <a:latin typeface="Gabriola" panose="04040605051002020D02" pitchFamily="82" charset="0"/>
            </a:endParaRPr>
          </a:p>
          <a:p>
            <a:endParaRPr lang="en-GB" sz="2500" dirty="0">
              <a:solidFill>
                <a:srgbClr val="000000"/>
              </a:solidFill>
              <a:latin typeface="Gabriola" panose="04040605051002020D02" pitchFamily="82" charset="0"/>
            </a:endParaRPr>
          </a:p>
          <a:p>
            <a:endParaRPr lang="en-GB" sz="2500" dirty="0" smtClean="0">
              <a:solidFill>
                <a:srgbClr val="000000"/>
              </a:solidFill>
              <a:latin typeface="Gabriola" panose="04040605051002020D02" pitchFamily="82" charset="0"/>
            </a:endParaRPr>
          </a:p>
          <a:p>
            <a:endParaRPr lang="en-GB" sz="2500" dirty="0">
              <a:solidFill>
                <a:srgbClr val="000000"/>
              </a:solidFill>
              <a:latin typeface="Gabriola" panose="04040605051002020D02" pitchFamily="82" charset="0"/>
            </a:endParaRPr>
          </a:p>
          <a:p>
            <a:endParaRPr lang="en-GB" sz="2500" dirty="0" smtClean="0">
              <a:solidFill>
                <a:srgbClr val="000000"/>
              </a:solidFill>
              <a:latin typeface="Gabriola" panose="04040605051002020D02" pitchFamily="82" charset="0"/>
            </a:endParaRPr>
          </a:p>
          <a:p>
            <a:endParaRPr lang="en-GB" sz="2500" dirty="0" smtClean="0">
              <a:solidFill>
                <a:srgbClr val="000000"/>
              </a:solidFill>
              <a:latin typeface="Gabriola" panose="04040605051002020D02" pitchFamily="82" charset="0"/>
            </a:endParaRPr>
          </a:p>
          <a:p>
            <a:endParaRPr lang="en-GB" sz="2500" b="1" dirty="0" smtClean="0">
              <a:solidFill>
                <a:srgbClr val="000000"/>
              </a:solidFill>
              <a:latin typeface="Gabriola" panose="04040605051002020D02" pitchFamily="82" charset="0"/>
            </a:endParaRPr>
          </a:p>
          <a:p>
            <a:endParaRPr lang="en-GB" sz="2500" b="1" dirty="0">
              <a:solidFill>
                <a:srgbClr val="000000"/>
              </a:solidFill>
              <a:latin typeface="Gabriola" panose="04040605051002020D02" pitchFamily="82" charset="0"/>
            </a:endParaRPr>
          </a:p>
          <a:p>
            <a:endParaRPr lang="en-GB" sz="2500" b="1" dirty="0" smtClean="0">
              <a:solidFill>
                <a:srgbClr val="000000"/>
              </a:solidFill>
              <a:latin typeface="Gabriola" panose="04040605051002020D02" pitchFamily="82" charset="0"/>
            </a:endParaRPr>
          </a:p>
          <a:p>
            <a:endParaRPr lang="en-GB" sz="2500" b="1" dirty="0">
              <a:solidFill>
                <a:srgbClr val="000000"/>
              </a:solidFill>
              <a:latin typeface="Gabriola" panose="04040605051002020D02" pitchFamily="82" charset="0"/>
            </a:endParaRPr>
          </a:p>
          <a:p>
            <a:endParaRPr lang="en-GB" sz="2500" b="1" dirty="0" smtClean="0">
              <a:solidFill>
                <a:srgbClr val="000000"/>
              </a:solidFill>
              <a:latin typeface="Gabriola" panose="04040605051002020D02" pitchFamily="82" charset="0"/>
            </a:endParaRPr>
          </a:p>
          <a:p>
            <a:endParaRPr lang="en-GB" sz="2500" b="1" dirty="0">
              <a:solidFill>
                <a:srgbClr val="000000"/>
              </a:solidFill>
              <a:latin typeface="Gabriola" panose="04040605051002020D02" pitchFamily="82" charset="0"/>
            </a:endParaRPr>
          </a:p>
          <a:p>
            <a:pPr algn="ctr"/>
            <a:endParaRPr lang="en-GB" sz="2500" dirty="0" smtClean="0">
              <a:solidFill>
                <a:srgbClr val="000000"/>
              </a:solidFill>
              <a:latin typeface="Gabriola" panose="04040605051002020D02" pitchFamily="82" charset="0"/>
            </a:endParaRPr>
          </a:p>
          <a:p>
            <a:pPr algn="ctr"/>
            <a:endParaRPr lang="en-GB" sz="2500" dirty="0">
              <a:solidFill>
                <a:srgbClr val="000000"/>
              </a:solidFill>
              <a:latin typeface="Gabriola" panose="04040605051002020D02" pitchFamily="8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12321"/>
              </p:ext>
            </p:extLst>
          </p:nvPr>
        </p:nvGraphicFramePr>
        <p:xfrm>
          <a:off x="304800" y="3976076"/>
          <a:ext cx="8584445" cy="3776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889">
                  <a:extLst>
                    <a:ext uri="{9D8B030D-6E8A-4147-A177-3AD203B41FA5}">
                      <a16:colId xmlns:a16="http://schemas.microsoft.com/office/drawing/2014/main" val="3816128998"/>
                    </a:ext>
                  </a:extLst>
                </a:gridCol>
                <a:gridCol w="1716889">
                  <a:extLst>
                    <a:ext uri="{9D8B030D-6E8A-4147-A177-3AD203B41FA5}">
                      <a16:colId xmlns:a16="http://schemas.microsoft.com/office/drawing/2014/main" val="3147564590"/>
                    </a:ext>
                  </a:extLst>
                </a:gridCol>
                <a:gridCol w="1716889">
                  <a:extLst>
                    <a:ext uri="{9D8B030D-6E8A-4147-A177-3AD203B41FA5}">
                      <a16:colId xmlns:a16="http://schemas.microsoft.com/office/drawing/2014/main" val="2410168391"/>
                    </a:ext>
                  </a:extLst>
                </a:gridCol>
                <a:gridCol w="1716889">
                  <a:extLst>
                    <a:ext uri="{9D8B030D-6E8A-4147-A177-3AD203B41FA5}">
                      <a16:colId xmlns:a16="http://schemas.microsoft.com/office/drawing/2014/main" val="2033104099"/>
                    </a:ext>
                  </a:extLst>
                </a:gridCol>
                <a:gridCol w="1716889">
                  <a:extLst>
                    <a:ext uri="{9D8B030D-6E8A-4147-A177-3AD203B41FA5}">
                      <a16:colId xmlns:a16="http://schemas.microsoft.com/office/drawing/2014/main" val="2666877541"/>
                    </a:ext>
                  </a:extLst>
                </a:gridCol>
              </a:tblGrid>
              <a:tr h="71313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313908"/>
                  </a:ext>
                </a:extLst>
              </a:tr>
              <a:tr h="713131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0141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261254" y="6039510"/>
            <a:ext cx="1555846" cy="124649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500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Give each column a heading.</a:t>
            </a:r>
            <a:endParaRPr lang="en-GB" sz="2500" b="1" dirty="0">
              <a:solidFill>
                <a:srgbClr val="7030A0"/>
              </a:solidFill>
              <a:latin typeface="Gabriola" panose="04040605051002020D02" pitchFamily="8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7648833" y="4423719"/>
            <a:ext cx="1431395" cy="15322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944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317500" y="254000"/>
            <a:ext cx="3403601" cy="1181101"/>
          </a:xfrm>
          <a:custGeom>
            <a:avLst/>
            <a:gdLst/>
            <a:ahLst/>
            <a:cxnLst/>
            <a:rect l="0" t="0" r="0" b="0"/>
            <a:pathLst>
              <a:path w="3403601" h="1181101">
                <a:moveTo>
                  <a:pt x="567267" y="0"/>
                </a:moveTo>
                <a:lnTo>
                  <a:pt x="2892819" y="0"/>
                </a:lnTo>
                <a:lnTo>
                  <a:pt x="2949787" y="4021"/>
                </a:lnTo>
                <a:lnTo>
                  <a:pt x="3051652" y="13738"/>
                </a:lnTo>
                <a:lnTo>
                  <a:pt x="3148209" y="33506"/>
                </a:lnTo>
                <a:lnTo>
                  <a:pt x="3193590" y="43223"/>
                </a:lnTo>
                <a:lnTo>
                  <a:pt x="3273249" y="70866"/>
                </a:lnTo>
                <a:lnTo>
                  <a:pt x="3329734" y="102362"/>
                </a:lnTo>
                <a:lnTo>
                  <a:pt x="3358219" y="120120"/>
                </a:lnTo>
                <a:lnTo>
                  <a:pt x="3386703" y="155470"/>
                </a:lnTo>
                <a:lnTo>
                  <a:pt x="3397808" y="175238"/>
                </a:lnTo>
                <a:lnTo>
                  <a:pt x="3397808" y="184955"/>
                </a:lnTo>
                <a:lnTo>
                  <a:pt x="3403600" y="196850"/>
                </a:lnTo>
                <a:lnTo>
                  <a:pt x="3403600" y="984250"/>
                </a:lnTo>
                <a:lnTo>
                  <a:pt x="3397808" y="994134"/>
                </a:lnTo>
                <a:lnTo>
                  <a:pt x="3397808" y="1004019"/>
                </a:lnTo>
                <a:lnTo>
                  <a:pt x="3386703" y="1023620"/>
                </a:lnTo>
                <a:lnTo>
                  <a:pt x="3358219" y="1058969"/>
                </a:lnTo>
                <a:lnTo>
                  <a:pt x="3301735" y="1092476"/>
                </a:lnTo>
                <a:lnTo>
                  <a:pt x="3273249" y="1108224"/>
                </a:lnTo>
                <a:lnTo>
                  <a:pt x="3193590" y="1135866"/>
                </a:lnTo>
                <a:lnTo>
                  <a:pt x="3102827" y="1155468"/>
                </a:lnTo>
                <a:lnTo>
                  <a:pt x="3051652" y="1165352"/>
                </a:lnTo>
                <a:lnTo>
                  <a:pt x="2949787" y="1175236"/>
                </a:lnTo>
                <a:lnTo>
                  <a:pt x="2892819" y="1179090"/>
                </a:lnTo>
                <a:lnTo>
                  <a:pt x="2864818" y="1179090"/>
                </a:lnTo>
                <a:lnTo>
                  <a:pt x="2836333" y="1181100"/>
                </a:lnTo>
                <a:lnTo>
                  <a:pt x="567267" y="1181100"/>
                </a:lnTo>
                <a:lnTo>
                  <a:pt x="532988" y="1179090"/>
                </a:lnTo>
                <a:lnTo>
                  <a:pt x="504989" y="1179090"/>
                </a:lnTo>
                <a:lnTo>
                  <a:pt x="448020" y="1175236"/>
                </a:lnTo>
                <a:lnTo>
                  <a:pt x="346154" y="1165352"/>
                </a:lnTo>
                <a:lnTo>
                  <a:pt x="249597" y="1145583"/>
                </a:lnTo>
                <a:lnTo>
                  <a:pt x="204216" y="1135866"/>
                </a:lnTo>
                <a:lnTo>
                  <a:pt x="125040" y="1108224"/>
                </a:lnTo>
                <a:lnTo>
                  <a:pt x="68072" y="1076728"/>
                </a:lnTo>
                <a:lnTo>
                  <a:pt x="39588" y="1058969"/>
                </a:lnTo>
                <a:lnTo>
                  <a:pt x="11587" y="1023620"/>
                </a:lnTo>
                <a:lnTo>
                  <a:pt x="0" y="1004019"/>
                </a:lnTo>
                <a:lnTo>
                  <a:pt x="0" y="175238"/>
                </a:lnTo>
                <a:lnTo>
                  <a:pt x="11587" y="155470"/>
                </a:lnTo>
                <a:lnTo>
                  <a:pt x="39588" y="120120"/>
                </a:lnTo>
                <a:lnTo>
                  <a:pt x="96556" y="86614"/>
                </a:lnTo>
                <a:lnTo>
                  <a:pt x="125040" y="70866"/>
                </a:lnTo>
                <a:lnTo>
                  <a:pt x="204216" y="43223"/>
                </a:lnTo>
                <a:lnTo>
                  <a:pt x="294979" y="23622"/>
                </a:lnTo>
                <a:lnTo>
                  <a:pt x="346154" y="13738"/>
                </a:lnTo>
                <a:lnTo>
                  <a:pt x="448020" y="4021"/>
                </a:lnTo>
                <a:lnTo>
                  <a:pt x="504989" y="0"/>
                </a:lnTo>
                <a:close/>
              </a:path>
            </a:pathLst>
          </a:custGeom>
          <a:solidFill>
            <a:srgbClr val="800080"/>
          </a:solidFill>
          <a:ln w="3810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abriola" panose="04040605051002020D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9000" y="266700"/>
            <a:ext cx="2343582" cy="81560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4700" smtClean="0">
                <a:solidFill>
                  <a:srgbClr val="FFFFFF"/>
                </a:solidFill>
                <a:latin typeface="Gabriola" panose="04040605051002020D02" pitchFamily="82" charset="0"/>
              </a:rPr>
              <a:t>Plenary</a:t>
            </a:r>
            <a:endParaRPr lang="en-GB" sz="4700">
              <a:solidFill>
                <a:srgbClr val="FFFFFF"/>
              </a:solidFill>
              <a:latin typeface="Gabriola" panose="04040605051002020D02" pitchFamily="82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2685365"/>
            <a:ext cx="3073400" cy="3009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975" y="266700"/>
            <a:ext cx="4355465" cy="25406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8" name="TextBox 7"/>
          <p:cNvSpPr txBox="1"/>
          <p:nvPr/>
        </p:nvSpPr>
        <p:spPr>
          <a:xfrm>
            <a:off x="4477982" y="5372099"/>
            <a:ext cx="4064000" cy="17081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500" b="1" dirty="0" smtClean="0">
                <a:solidFill>
                  <a:srgbClr val="000000"/>
                </a:solidFill>
                <a:latin typeface="Gabriola" panose="04040605051002020D02" pitchFamily="82" charset="0"/>
              </a:rPr>
              <a:t>Why do you think sorting foods might help us to be healthy?</a:t>
            </a:r>
            <a:endParaRPr lang="en-GB" sz="3500" b="1" dirty="0">
              <a:solidFill>
                <a:srgbClr val="000000"/>
              </a:solidFill>
              <a:latin typeface="Gabriola" panose="04040605051002020D02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90900" y="3905051"/>
            <a:ext cx="3227603" cy="63094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500" dirty="0" smtClean="0">
                <a:solidFill>
                  <a:srgbClr val="000000"/>
                </a:solidFill>
                <a:latin typeface="Gabriola" panose="04040605051002020D02" pitchFamily="82" charset="0"/>
              </a:rPr>
              <a:t>Final question: </a:t>
            </a:r>
            <a:endParaRPr lang="en-GB" sz="3500" dirty="0">
              <a:solidFill>
                <a:srgbClr val="00000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832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Take Care (@HelloTakeCare) | Twit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30" b="30595"/>
          <a:stretch/>
        </p:blipFill>
        <p:spPr bwMode="auto">
          <a:xfrm>
            <a:off x="2762850" y="235681"/>
            <a:ext cx="4021009" cy="1434523"/>
          </a:xfrm>
          <a:prstGeom prst="rect">
            <a:avLst/>
          </a:prstGeom>
          <a:noFill/>
          <a:ln w="4762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Marketing healthy choices | Nestlé Glob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1144">
            <a:off x="146393" y="480375"/>
            <a:ext cx="2357470" cy="157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ealthy Habits for Healthy Famili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7477">
            <a:off x="7000825" y="728399"/>
            <a:ext cx="2979724" cy="142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469164" y="2296715"/>
            <a:ext cx="7735330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 smtClean="0">
                <a:latin typeface="Gabriola" panose="04040605051002020D02" pitchFamily="82" charset="0"/>
              </a:rPr>
              <a:t>During the next few lessons you will be learning about the topic </a:t>
            </a:r>
            <a:r>
              <a:rPr lang="en-GB" sz="3000" b="1" dirty="0" smtClean="0">
                <a:solidFill>
                  <a:srgbClr val="00B050"/>
                </a:solidFill>
                <a:latin typeface="Gabriola" panose="04040605051002020D02" pitchFamily="82" charset="0"/>
              </a:rPr>
              <a:t>Take Care. </a:t>
            </a:r>
          </a:p>
          <a:p>
            <a:endParaRPr lang="en-GB" sz="3000" b="1" dirty="0">
              <a:latin typeface="Gabriola" panose="04040605051002020D02" pitchFamily="82" charset="0"/>
            </a:endParaRPr>
          </a:p>
          <a:p>
            <a:r>
              <a:rPr lang="en-GB" sz="3000" b="1" dirty="0" smtClean="0">
                <a:solidFill>
                  <a:srgbClr val="00B050"/>
                </a:solidFill>
                <a:latin typeface="Gabriola" panose="04040605051002020D02" pitchFamily="82" charset="0"/>
              </a:rPr>
              <a:t>You </a:t>
            </a:r>
            <a:r>
              <a:rPr lang="en-GB" sz="3000" b="1" dirty="0">
                <a:solidFill>
                  <a:srgbClr val="00B050"/>
                </a:solidFill>
                <a:latin typeface="Gabriola" panose="04040605051002020D02" pitchFamily="82" charset="0"/>
              </a:rPr>
              <a:t>are going to be thinking about things </a:t>
            </a:r>
            <a:r>
              <a:rPr lang="en-GB" sz="3000" b="1" dirty="0" smtClean="0">
                <a:solidFill>
                  <a:srgbClr val="00B050"/>
                </a:solidFill>
                <a:latin typeface="Gabriola" panose="04040605051002020D02" pitchFamily="82" charset="0"/>
              </a:rPr>
              <a:t>you do </a:t>
            </a:r>
            <a:r>
              <a:rPr lang="en-GB" sz="3000" b="1" dirty="0">
                <a:solidFill>
                  <a:srgbClr val="00B050"/>
                </a:solidFill>
                <a:latin typeface="Gabriola" panose="04040605051002020D02" pitchFamily="82" charset="0"/>
              </a:rPr>
              <a:t>to look after </a:t>
            </a:r>
            <a:r>
              <a:rPr lang="en-GB" sz="3000" b="1" dirty="0" smtClean="0">
                <a:solidFill>
                  <a:srgbClr val="00B050"/>
                </a:solidFill>
                <a:latin typeface="Gabriola" panose="04040605051002020D02" pitchFamily="82" charset="0"/>
              </a:rPr>
              <a:t>yourself. </a:t>
            </a:r>
          </a:p>
          <a:p>
            <a:endParaRPr lang="en-GB" sz="3000" b="1" dirty="0">
              <a:latin typeface="Gabriola" panose="04040605051002020D02" pitchFamily="82" charset="0"/>
            </a:endParaRPr>
          </a:p>
          <a:p>
            <a:r>
              <a:rPr lang="en-GB" sz="30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How do your </a:t>
            </a:r>
            <a:r>
              <a:rPr lang="en-GB" sz="3000" b="1" dirty="0">
                <a:solidFill>
                  <a:srgbClr val="FF0000"/>
                </a:solidFill>
                <a:latin typeface="Gabriola" panose="04040605051002020D02" pitchFamily="82" charset="0"/>
              </a:rPr>
              <a:t>parents/carers keep </a:t>
            </a:r>
            <a:r>
              <a:rPr lang="en-GB" sz="30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you safe?</a:t>
            </a:r>
          </a:p>
          <a:p>
            <a:r>
              <a:rPr lang="en-GB" sz="30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What </a:t>
            </a:r>
            <a:r>
              <a:rPr lang="en-GB" sz="3000" b="1" dirty="0">
                <a:solidFill>
                  <a:srgbClr val="FF0000"/>
                </a:solidFill>
                <a:latin typeface="Gabriola" panose="04040605051002020D02" pitchFamily="82" charset="0"/>
              </a:rPr>
              <a:t>dangers </a:t>
            </a:r>
            <a:r>
              <a:rPr lang="en-GB" sz="30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are  there in </a:t>
            </a:r>
            <a:r>
              <a:rPr lang="en-GB" sz="3000" b="1" dirty="0">
                <a:solidFill>
                  <a:srgbClr val="FF0000"/>
                </a:solidFill>
                <a:latin typeface="Gabriola" panose="04040605051002020D02" pitchFamily="82" charset="0"/>
              </a:rPr>
              <a:t>the </a:t>
            </a:r>
            <a:r>
              <a:rPr lang="en-GB" sz="30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house?</a:t>
            </a:r>
          </a:p>
          <a:p>
            <a:r>
              <a:rPr lang="en-GB" sz="30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How do you </a:t>
            </a:r>
            <a:r>
              <a:rPr lang="en-GB" sz="3000" b="1" dirty="0">
                <a:solidFill>
                  <a:srgbClr val="FF0000"/>
                </a:solidFill>
                <a:latin typeface="Gabriola" panose="04040605051002020D02" pitchFamily="82" charset="0"/>
              </a:rPr>
              <a:t>keep </a:t>
            </a:r>
            <a:r>
              <a:rPr lang="en-GB" sz="30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yourselves safe?</a:t>
            </a:r>
          </a:p>
          <a:p>
            <a:r>
              <a:rPr lang="en-GB" sz="30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What do you </a:t>
            </a:r>
            <a:r>
              <a:rPr lang="en-GB" sz="3000" b="1" dirty="0">
                <a:solidFill>
                  <a:srgbClr val="FF0000"/>
                </a:solidFill>
                <a:latin typeface="Gabriola" panose="04040605051002020D02" pitchFamily="82" charset="0"/>
              </a:rPr>
              <a:t>need to remember when </a:t>
            </a:r>
            <a:r>
              <a:rPr lang="en-GB" sz="30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you </a:t>
            </a:r>
            <a:r>
              <a:rPr lang="en-GB" sz="3000" b="1" dirty="0">
                <a:solidFill>
                  <a:srgbClr val="FF0000"/>
                </a:solidFill>
                <a:latin typeface="Gabriola" panose="04040605051002020D02" pitchFamily="82" charset="0"/>
              </a:rPr>
              <a:t>are </a:t>
            </a:r>
            <a:r>
              <a:rPr lang="en-GB" sz="30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outside?</a:t>
            </a:r>
          </a:p>
          <a:p>
            <a:endParaRPr lang="en-GB" sz="3000" b="1" dirty="0" smtClean="0">
              <a:solidFill>
                <a:srgbClr val="FF0000"/>
              </a:solidFill>
              <a:latin typeface="Gabriola" panose="04040605051002020D02" pitchFamily="82" charset="0"/>
            </a:endParaRPr>
          </a:p>
          <a:p>
            <a:r>
              <a:rPr lang="en-GB" sz="3000" b="1" dirty="0" smtClean="0">
                <a:latin typeface="Gabriola" panose="04040605051002020D02" pitchFamily="82" charset="0"/>
              </a:rPr>
              <a:t> Discuss your ideas with someone at home!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611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 rot="1072800">
            <a:off x="2675405" y="796049"/>
            <a:ext cx="5873112" cy="4370559"/>
          </a:xfrm>
          <a:custGeom>
            <a:avLst/>
            <a:gdLst/>
            <a:ahLst/>
            <a:cxnLst/>
            <a:rect l="0" t="0" r="0" b="0"/>
            <a:pathLst>
              <a:path w="4597401" h="5181601">
                <a:moveTo>
                  <a:pt x="169412" y="998626"/>
                </a:moveTo>
                <a:lnTo>
                  <a:pt x="314262" y="789306"/>
                </a:lnTo>
                <a:lnTo>
                  <a:pt x="526498" y="591806"/>
                </a:lnTo>
                <a:lnTo>
                  <a:pt x="819974" y="389438"/>
                </a:lnTo>
                <a:lnTo>
                  <a:pt x="1173912" y="231576"/>
                </a:lnTo>
                <a:lnTo>
                  <a:pt x="1498878" y="132130"/>
                </a:lnTo>
                <a:lnTo>
                  <a:pt x="1895010" y="46594"/>
                </a:lnTo>
                <a:lnTo>
                  <a:pt x="2303738" y="3476"/>
                </a:lnTo>
                <a:lnTo>
                  <a:pt x="2631224" y="0"/>
                </a:lnTo>
                <a:lnTo>
                  <a:pt x="3052548" y="25034"/>
                </a:lnTo>
                <a:lnTo>
                  <a:pt x="3360510" y="96665"/>
                </a:lnTo>
                <a:lnTo>
                  <a:pt x="3716336" y="227402"/>
                </a:lnTo>
                <a:lnTo>
                  <a:pt x="4071531" y="467324"/>
                </a:lnTo>
                <a:lnTo>
                  <a:pt x="4237793" y="634225"/>
                </a:lnTo>
                <a:lnTo>
                  <a:pt x="4370050" y="808778"/>
                </a:lnTo>
                <a:lnTo>
                  <a:pt x="4475222" y="1012537"/>
                </a:lnTo>
                <a:lnTo>
                  <a:pt x="4554574" y="1246199"/>
                </a:lnTo>
                <a:lnTo>
                  <a:pt x="4597400" y="1570961"/>
                </a:lnTo>
                <a:lnTo>
                  <a:pt x="4586064" y="1837309"/>
                </a:lnTo>
                <a:lnTo>
                  <a:pt x="4523715" y="2157203"/>
                </a:lnTo>
                <a:lnTo>
                  <a:pt x="4421062" y="2389473"/>
                </a:lnTo>
                <a:lnTo>
                  <a:pt x="4293844" y="2589063"/>
                </a:lnTo>
                <a:lnTo>
                  <a:pt x="4150885" y="2748312"/>
                </a:lnTo>
                <a:lnTo>
                  <a:pt x="3953134" y="2924254"/>
                </a:lnTo>
                <a:lnTo>
                  <a:pt x="3708150" y="3043868"/>
                </a:lnTo>
                <a:lnTo>
                  <a:pt x="3454349" y="3114802"/>
                </a:lnTo>
                <a:lnTo>
                  <a:pt x="3177874" y="3141921"/>
                </a:lnTo>
                <a:lnTo>
                  <a:pt x="3186061" y="3428436"/>
                </a:lnTo>
                <a:lnTo>
                  <a:pt x="3131270" y="3719819"/>
                </a:lnTo>
                <a:lnTo>
                  <a:pt x="3036174" y="4041104"/>
                </a:lnTo>
                <a:lnTo>
                  <a:pt x="2903920" y="4315101"/>
                </a:lnTo>
                <a:lnTo>
                  <a:pt x="2700500" y="4648209"/>
                </a:lnTo>
                <a:lnTo>
                  <a:pt x="2543056" y="4838755"/>
                </a:lnTo>
                <a:lnTo>
                  <a:pt x="2350342" y="5020958"/>
                </a:lnTo>
                <a:lnTo>
                  <a:pt x="2125510" y="5181600"/>
                </a:lnTo>
                <a:lnTo>
                  <a:pt x="2333968" y="4819979"/>
                </a:lnTo>
                <a:lnTo>
                  <a:pt x="2566356" y="4347787"/>
                </a:lnTo>
                <a:lnTo>
                  <a:pt x="2653266" y="4081440"/>
                </a:lnTo>
                <a:lnTo>
                  <a:pt x="2706168" y="3800488"/>
                </a:lnTo>
                <a:lnTo>
                  <a:pt x="2712466" y="3569607"/>
                </a:lnTo>
                <a:lnTo>
                  <a:pt x="2679088" y="3365848"/>
                </a:lnTo>
                <a:lnTo>
                  <a:pt x="2607922" y="3143315"/>
                </a:lnTo>
                <a:lnTo>
                  <a:pt x="2133698" y="3118974"/>
                </a:lnTo>
                <a:lnTo>
                  <a:pt x="1763386" y="3071686"/>
                </a:lnTo>
                <a:lnTo>
                  <a:pt x="1409450" y="2995188"/>
                </a:lnTo>
                <a:lnTo>
                  <a:pt x="1160686" y="2913824"/>
                </a:lnTo>
                <a:lnTo>
                  <a:pt x="887360" y="2791431"/>
                </a:lnTo>
                <a:lnTo>
                  <a:pt x="677014" y="2685725"/>
                </a:lnTo>
                <a:lnTo>
                  <a:pt x="444626" y="2506307"/>
                </a:lnTo>
                <a:lnTo>
                  <a:pt x="204050" y="2233699"/>
                </a:lnTo>
                <a:lnTo>
                  <a:pt x="112730" y="2105743"/>
                </a:lnTo>
                <a:lnTo>
                  <a:pt x="45974" y="1963181"/>
                </a:lnTo>
                <a:lnTo>
                  <a:pt x="0" y="1783761"/>
                </a:lnTo>
                <a:lnTo>
                  <a:pt x="4409" y="1557748"/>
                </a:lnTo>
                <a:lnTo>
                  <a:pt x="15744" y="1384588"/>
                </a:lnTo>
                <a:lnTo>
                  <a:pt x="81872" y="1176658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80008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731069" y="1860550"/>
            <a:ext cx="4933061" cy="63094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3500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How do you stay healthy?</a:t>
            </a:r>
            <a:endParaRPr lang="en-GB" sz="3500" b="1" dirty="0">
              <a:solidFill>
                <a:srgbClr val="7030A0"/>
              </a:solidFill>
              <a:latin typeface="Gabriola" panose="04040605051002020D02" pitchFamily="8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622300" y="482600"/>
            <a:ext cx="749301" cy="711201"/>
          </a:xfrm>
          <a:custGeom>
            <a:avLst/>
            <a:gdLst/>
            <a:ahLst/>
            <a:cxnLst/>
            <a:rect l="0" t="0" r="0" b="0"/>
            <a:pathLst>
              <a:path w="749301" h="711201">
                <a:moveTo>
                  <a:pt x="792" y="283414"/>
                </a:moveTo>
                <a:lnTo>
                  <a:pt x="0" y="270402"/>
                </a:lnTo>
                <a:lnTo>
                  <a:pt x="495" y="249293"/>
                </a:lnTo>
                <a:lnTo>
                  <a:pt x="2974" y="231670"/>
                </a:lnTo>
                <a:lnTo>
                  <a:pt x="5155" y="221014"/>
                </a:lnTo>
                <a:lnTo>
                  <a:pt x="8922" y="206874"/>
                </a:lnTo>
                <a:lnTo>
                  <a:pt x="15860" y="188636"/>
                </a:lnTo>
                <a:lnTo>
                  <a:pt x="22898" y="173778"/>
                </a:lnTo>
                <a:lnTo>
                  <a:pt x="33208" y="155539"/>
                </a:lnTo>
                <a:lnTo>
                  <a:pt x="45697" y="138326"/>
                </a:lnTo>
                <a:lnTo>
                  <a:pt x="58782" y="122239"/>
                </a:lnTo>
                <a:lnTo>
                  <a:pt x="76328" y="104513"/>
                </a:lnTo>
                <a:lnTo>
                  <a:pt x="92683" y="90475"/>
                </a:lnTo>
                <a:lnTo>
                  <a:pt x="115581" y="73569"/>
                </a:lnTo>
                <a:lnTo>
                  <a:pt x="138679" y="59121"/>
                </a:lnTo>
                <a:lnTo>
                  <a:pt x="160783" y="47235"/>
                </a:lnTo>
                <a:lnTo>
                  <a:pt x="194189" y="32174"/>
                </a:lnTo>
                <a:lnTo>
                  <a:pt x="230768" y="19981"/>
                </a:lnTo>
                <a:lnTo>
                  <a:pt x="258423" y="12808"/>
                </a:lnTo>
                <a:lnTo>
                  <a:pt x="279935" y="8299"/>
                </a:lnTo>
                <a:lnTo>
                  <a:pt x="306897" y="3997"/>
                </a:lnTo>
                <a:lnTo>
                  <a:pt x="340501" y="718"/>
                </a:lnTo>
                <a:lnTo>
                  <a:pt x="359335" y="0"/>
                </a:lnTo>
                <a:lnTo>
                  <a:pt x="392741" y="0"/>
                </a:lnTo>
                <a:lnTo>
                  <a:pt x="415540" y="1332"/>
                </a:lnTo>
                <a:lnTo>
                  <a:pt x="446368" y="4713"/>
                </a:lnTo>
                <a:lnTo>
                  <a:pt x="473926" y="9120"/>
                </a:lnTo>
                <a:lnTo>
                  <a:pt x="508224" y="17009"/>
                </a:lnTo>
                <a:lnTo>
                  <a:pt x="534393" y="25206"/>
                </a:lnTo>
                <a:lnTo>
                  <a:pt x="554218" y="32174"/>
                </a:lnTo>
                <a:lnTo>
                  <a:pt x="578504" y="42522"/>
                </a:lnTo>
                <a:lnTo>
                  <a:pt x="601602" y="53998"/>
                </a:lnTo>
                <a:lnTo>
                  <a:pt x="616669" y="62810"/>
                </a:lnTo>
                <a:lnTo>
                  <a:pt x="636295" y="75105"/>
                </a:lnTo>
                <a:lnTo>
                  <a:pt x="656716" y="90681"/>
                </a:lnTo>
                <a:lnTo>
                  <a:pt x="670197" y="101952"/>
                </a:lnTo>
                <a:lnTo>
                  <a:pt x="682191" y="113836"/>
                </a:lnTo>
                <a:lnTo>
                  <a:pt x="692203" y="124493"/>
                </a:lnTo>
                <a:lnTo>
                  <a:pt x="703603" y="138121"/>
                </a:lnTo>
                <a:lnTo>
                  <a:pt x="710145" y="147240"/>
                </a:lnTo>
                <a:lnTo>
                  <a:pt x="719363" y="161073"/>
                </a:lnTo>
                <a:lnTo>
                  <a:pt x="725212" y="171627"/>
                </a:lnTo>
                <a:lnTo>
                  <a:pt x="732151" y="185767"/>
                </a:lnTo>
                <a:lnTo>
                  <a:pt x="736909" y="197242"/>
                </a:lnTo>
                <a:lnTo>
                  <a:pt x="741172" y="210255"/>
                </a:lnTo>
                <a:lnTo>
                  <a:pt x="744741" y="223473"/>
                </a:lnTo>
                <a:lnTo>
                  <a:pt x="746723" y="232900"/>
                </a:lnTo>
                <a:lnTo>
                  <a:pt x="748508" y="247245"/>
                </a:lnTo>
                <a:lnTo>
                  <a:pt x="749201" y="256159"/>
                </a:lnTo>
                <a:lnTo>
                  <a:pt x="749300" y="273886"/>
                </a:lnTo>
                <a:lnTo>
                  <a:pt x="748706" y="283926"/>
                </a:lnTo>
                <a:lnTo>
                  <a:pt x="746723" y="298271"/>
                </a:lnTo>
                <a:lnTo>
                  <a:pt x="743947" y="311796"/>
                </a:lnTo>
                <a:lnTo>
                  <a:pt x="737801" y="331674"/>
                </a:lnTo>
                <a:lnTo>
                  <a:pt x="729673" y="351450"/>
                </a:lnTo>
                <a:lnTo>
                  <a:pt x="719165" y="370816"/>
                </a:lnTo>
                <a:lnTo>
                  <a:pt x="704098" y="392948"/>
                </a:lnTo>
                <a:lnTo>
                  <a:pt x="692005" y="407703"/>
                </a:lnTo>
                <a:lnTo>
                  <a:pt x="677532" y="422559"/>
                </a:lnTo>
                <a:lnTo>
                  <a:pt x="660086" y="438236"/>
                </a:lnTo>
                <a:lnTo>
                  <a:pt x="640260" y="453606"/>
                </a:lnTo>
                <a:lnTo>
                  <a:pt x="622913" y="465083"/>
                </a:lnTo>
                <a:lnTo>
                  <a:pt x="605170" y="475637"/>
                </a:lnTo>
                <a:lnTo>
                  <a:pt x="584849" y="486190"/>
                </a:lnTo>
                <a:lnTo>
                  <a:pt x="569285" y="493362"/>
                </a:lnTo>
                <a:lnTo>
                  <a:pt x="552136" y="500228"/>
                </a:lnTo>
                <a:lnTo>
                  <a:pt x="531023" y="507810"/>
                </a:lnTo>
                <a:lnTo>
                  <a:pt x="514072" y="512933"/>
                </a:lnTo>
                <a:lnTo>
                  <a:pt x="492164" y="518262"/>
                </a:lnTo>
                <a:lnTo>
                  <a:pt x="474817" y="521642"/>
                </a:lnTo>
                <a:lnTo>
                  <a:pt x="484631" y="520106"/>
                </a:lnTo>
                <a:lnTo>
                  <a:pt x="498707" y="518978"/>
                </a:lnTo>
                <a:lnTo>
                  <a:pt x="513577" y="518671"/>
                </a:lnTo>
                <a:lnTo>
                  <a:pt x="526265" y="518978"/>
                </a:lnTo>
                <a:lnTo>
                  <a:pt x="540638" y="520106"/>
                </a:lnTo>
                <a:lnTo>
                  <a:pt x="561751" y="523897"/>
                </a:lnTo>
                <a:lnTo>
                  <a:pt x="578504" y="528098"/>
                </a:lnTo>
                <a:lnTo>
                  <a:pt x="600907" y="537216"/>
                </a:lnTo>
                <a:lnTo>
                  <a:pt x="613199" y="545208"/>
                </a:lnTo>
                <a:lnTo>
                  <a:pt x="621525" y="554430"/>
                </a:lnTo>
                <a:lnTo>
                  <a:pt x="623904" y="559041"/>
                </a:lnTo>
                <a:lnTo>
                  <a:pt x="624797" y="562218"/>
                </a:lnTo>
                <a:lnTo>
                  <a:pt x="625292" y="566931"/>
                </a:lnTo>
                <a:lnTo>
                  <a:pt x="623310" y="575333"/>
                </a:lnTo>
                <a:lnTo>
                  <a:pt x="617659" y="584043"/>
                </a:lnTo>
                <a:lnTo>
                  <a:pt x="613199" y="587936"/>
                </a:lnTo>
                <a:lnTo>
                  <a:pt x="601899" y="595518"/>
                </a:lnTo>
                <a:lnTo>
                  <a:pt x="585840" y="602588"/>
                </a:lnTo>
                <a:lnTo>
                  <a:pt x="568691" y="607814"/>
                </a:lnTo>
                <a:lnTo>
                  <a:pt x="552136" y="611298"/>
                </a:lnTo>
                <a:lnTo>
                  <a:pt x="539350" y="612323"/>
                </a:lnTo>
                <a:lnTo>
                  <a:pt x="512982" y="613245"/>
                </a:lnTo>
                <a:lnTo>
                  <a:pt x="532906" y="613860"/>
                </a:lnTo>
                <a:lnTo>
                  <a:pt x="555012" y="616421"/>
                </a:lnTo>
                <a:lnTo>
                  <a:pt x="575828" y="622877"/>
                </a:lnTo>
                <a:lnTo>
                  <a:pt x="586336" y="629126"/>
                </a:lnTo>
                <a:lnTo>
                  <a:pt x="588119" y="631483"/>
                </a:lnTo>
                <a:lnTo>
                  <a:pt x="589805" y="634660"/>
                </a:lnTo>
                <a:lnTo>
                  <a:pt x="590301" y="636402"/>
                </a:lnTo>
                <a:lnTo>
                  <a:pt x="590301" y="638348"/>
                </a:lnTo>
                <a:lnTo>
                  <a:pt x="589012" y="642755"/>
                </a:lnTo>
                <a:lnTo>
                  <a:pt x="586137" y="645931"/>
                </a:lnTo>
                <a:lnTo>
                  <a:pt x="582073" y="649209"/>
                </a:lnTo>
                <a:lnTo>
                  <a:pt x="568294" y="655460"/>
                </a:lnTo>
                <a:lnTo>
                  <a:pt x="550451" y="659865"/>
                </a:lnTo>
                <a:lnTo>
                  <a:pt x="536376" y="662222"/>
                </a:lnTo>
                <a:lnTo>
                  <a:pt x="518235" y="663247"/>
                </a:lnTo>
                <a:lnTo>
                  <a:pt x="528149" y="664374"/>
                </a:lnTo>
                <a:lnTo>
                  <a:pt x="544603" y="668781"/>
                </a:lnTo>
                <a:lnTo>
                  <a:pt x="553425" y="673698"/>
                </a:lnTo>
                <a:lnTo>
                  <a:pt x="558382" y="677899"/>
                </a:lnTo>
                <a:lnTo>
                  <a:pt x="561256" y="683023"/>
                </a:lnTo>
                <a:lnTo>
                  <a:pt x="562149" y="686711"/>
                </a:lnTo>
                <a:lnTo>
                  <a:pt x="561751" y="690194"/>
                </a:lnTo>
                <a:lnTo>
                  <a:pt x="560662" y="693576"/>
                </a:lnTo>
                <a:lnTo>
                  <a:pt x="555705" y="700032"/>
                </a:lnTo>
                <a:lnTo>
                  <a:pt x="550948" y="703105"/>
                </a:lnTo>
                <a:lnTo>
                  <a:pt x="540341" y="708125"/>
                </a:lnTo>
                <a:lnTo>
                  <a:pt x="526364" y="711200"/>
                </a:lnTo>
                <a:lnTo>
                  <a:pt x="504655" y="711200"/>
                </a:lnTo>
                <a:lnTo>
                  <a:pt x="489191" y="707921"/>
                </a:lnTo>
                <a:lnTo>
                  <a:pt x="477396" y="702389"/>
                </a:lnTo>
                <a:lnTo>
                  <a:pt x="470852" y="696342"/>
                </a:lnTo>
                <a:lnTo>
                  <a:pt x="468771" y="692244"/>
                </a:lnTo>
                <a:lnTo>
                  <a:pt x="468078" y="689580"/>
                </a:lnTo>
                <a:lnTo>
                  <a:pt x="468078" y="685994"/>
                </a:lnTo>
                <a:lnTo>
                  <a:pt x="468573" y="683842"/>
                </a:lnTo>
                <a:lnTo>
                  <a:pt x="470060" y="680564"/>
                </a:lnTo>
                <a:lnTo>
                  <a:pt x="473033" y="676874"/>
                </a:lnTo>
                <a:lnTo>
                  <a:pt x="479180" y="671956"/>
                </a:lnTo>
                <a:lnTo>
                  <a:pt x="488398" y="667756"/>
                </a:lnTo>
                <a:lnTo>
                  <a:pt x="506043" y="664066"/>
                </a:lnTo>
                <a:lnTo>
                  <a:pt x="518235" y="663247"/>
                </a:lnTo>
                <a:lnTo>
                  <a:pt x="497915" y="660993"/>
                </a:lnTo>
                <a:lnTo>
                  <a:pt x="480666" y="658021"/>
                </a:lnTo>
                <a:lnTo>
                  <a:pt x="463319" y="652283"/>
                </a:lnTo>
                <a:lnTo>
                  <a:pt x="457074" y="648697"/>
                </a:lnTo>
                <a:lnTo>
                  <a:pt x="453010" y="645110"/>
                </a:lnTo>
                <a:lnTo>
                  <a:pt x="450729" y="641627"/>
                </a:lnTo>
                <a:lnTo>
                  <a:pt x="449937" y="638348"/>
                </a:lnTo>
                <a:lnTo>
                  <a:pt x="450432" y="634148"/>
                </a:lnTo>
                <a:lnTo>
                  <a:pt x="453010" y="630561"/>
                </a:lnTo>
                <a:lnTo>
                  <a:pt x="456678" y="627282"/>
                </a:lnTo>
                <a:lnTo>
                  <a:pt x="461336" y="624310"/>
                </a:lnTo>
                <a:lnTo>
                  <a:pt x="475413" y="618675"/>
                </a:lnTo>
                <a:lnTo>
                  <a:pt x="487308" y="616217"/>
                </a:lnTo>
                <a:lnTo>
                  <a:pt x="512982" y="613245"/>
                </a:lnTo>
                <a:lnTo>
                  <a:pt x="473926" y="612527"/>
                </a:lnTo>
                <a:lnTo>
                  <a:pt x="454596" y="609147"/>
                </a:lnTo>
                <a:lnTo>
                  <a:pt x="435961" y="604432"/>
                </a:lnTo>
                <a:lnTo>
                  <a:pt x="413756" y="595211"/>
                </a:lnTo>
                <a:lnTo>
                  <a:pt x="399976" y="585478"/>
                </a:lnTo>
                <a:lnTo>
                  <a:pt x="395318" y="580252"/>
                </a:lnTo>
                <a:lnTo>
                  <a:pt x="393038" y="576358"/>
                </a:lnTo>
                <a:lnTo>
                  <a:pt x="391155" y="571337"/>
                </a:lnTo>
                <a:lnTo>
                  <a:pt x="390460" y="566829"/>
                </a:lnTo>
                <a:lnTo>
                  <a:pt x="391254" y="561193"/>
                </a:lnTo>
                <a:lnTo>
                  <a:pt x="393732" y="555455"/>
                </a:lnTo>
                <a:lnTo>
                  <a:pt x="397796" y="549717"/>
                </a:lnTo>
                <a:lnTo>
                  <a:pt x="412368" y="538549"/>
                </a:lnTo>
                <a:lnTo>
                  <a:pt x="429318" y="531786"/>
                </a:lnTo>
                <a:lnTo>
                  <a:pt x="448053" y="527073"/>
                </a:lnTo>
                <a:lnTo>
                  <a:pt x="484433" y="519695"/>
                </a:lnTo>
                <a:lnTo>
                  <a:pt x="460841" y="524408"/>
                </a:lnTo>
                <a:lnTo>
                  <a:pt x="440520" y="527790"/>
                </a:lnTo>
                <a:lnTo>
                  <a:pt x="414647" y="530454"/>
                </a:lnTo>
                <a:lnTo>
                  <a:pt x="405627" y="531171"/>
                </a:lnTo>
                <a:lnTo>
                  <a:pt x="388181" y="531786"/>
                </a:lnTo>
                <a:lnTo>
                  <a:pt x="357254" y="531786"/>
                </a:lnTo>
                <a:lnTo>
                  <a:pt x="333760" y="530454"/>
                </a:lnTo>
                <a:lnTo>
                  <a:pt x="312052" y="528302"/>
                </a:lnTo>
                <a:lnTo>
                  <a:pt x="297777" y="526355"/>
                </a:lnTo>
                <a:lnTo>
                  <a:pt x="282214" y="523691"/>
                </a:lnTo>
                <a:lnTo>
                  <a:pt x="267940" y="521028"/>
                </a:lnTo>
                <a:lnTo>
                  <a:pt x="254359" y="517954"/>
                </a:lnTo>
                <a:lnTo>
                  <a:pt x="243554" y="515290"/>
                </a:lnTo>
                <a:lnTo>
                  <a:pt x="230768" y="511600"/>
                </a:lnTo>
                <a:lnTo>
                  <a:pt x="212231" y="505760"/>
                </a:lnTo>
                <a:lnTo>
                  <a:pt x="189133" y="497153"/>
                </a:lnTo>
                <a:lnTo>
                  <a:pt x="170101" y="489059"/>
                </a:lnTo>
                <a:lnTo>
                  <a:pt x="149384" y="478403"/>
                </a:lnTo>
                <a:lnTo>
                  <a:pt x="136597" y="471128"/>
                </a:lnTo>
                <a:lnTo>
                  <a:pt x="123612" y="463443"/>
                </a:lnTo>
                <a:lnTo>
                  <a:pt x="110230" y="454323"/>
                </a:lnTo>
                <a:lnTo>
                  <a:pt x="95955" y="443974"/>
                </a:lnTo>
                <a:lnTo>
                  <a:pt x="80392" y="430654"/>
                </a:lnTo>
                <a:lnTo>
                  <a:pt x="66117" y="416924"/>
                </a:lnTo>
                <a:lnTo>
                  <a:pt x="53826" y="403502"/>
                </a:lnTo>
                <a:lnTo>
                  <a:pt x="38263" y="383317"/>
                </a:lnTo>
                <a:lnTo>
                  <a:pt x="29342" y="369176"/>
                </a:lnTo>
                <a:lnTo>
                  <a:pt x="22403" y="356676"/>
                </a:lnTo>
                <a:lnTo>
                  <a:pt x="17050" y="345404"/>
                </a:lnTo>
                <a:lnTo>
                  <a:pt x="10011" y="327986"/>
                </a:lnTo>
                <a:lnTo>
                  <a:pt x="4858" y="309441"/>
                </a:lnTo>
                <a:lnTo>
                  <a:pt x="2974" y="299399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FFC0CB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84200" y="596900"/>
            <a:ext cx="819048" cy="2616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100" smtClean="0">
                <a:solidFill>
                  <a:srgbClr val="000000"/>
                </a:solidFill>
                <a:latin typeface="Boring Joined - 23"/>
              </a:rPr>
              <a:t>THINK!</a:t>
            </a:r>
            <a:endParaRPr lang="en-GB" sz="1100">
              <a:solidFill>
                <a:srgbClr val="000000"/>
              </a:solidFill>
              <a:latin typeface="Boring Joined - 23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17500" y="1504950"/>
            <a:ext cx="749301" cy="711201"/>
          </a:xfrm>
          <a:custGeom>
            <a:avLst/>
            <a:gdLst/>
            <a:ahLst/>
            <a:cxnLst/>
            <a:rect l="0" t="0" r="0" b="0"/>
            <a:pathLst>
              <a:path w="749301" h="711201">
                <a:moveTo>
                  <a:pt x="792" y="283414"/>
                </a:moveTo>
                <a:lnTo>
                  <a:pt x="0" y="270402"/>
                </a:lnTo>
                <a:lnTo>
                  <a:pt x="495" y="249293"/>
                </a:lnTo>
                <a:lnTo>
                  <a:pt x="2974" y="231670"/>
                </a:lnTo>
                <a:lnTo>
                  <a:pt x="5155" y="221014"/>
                </a:lnTo>
                <a:lnTo>
                  <a:pt x="8922" y="206874"/>
                </a:lnTo>
                <a:lnTo>
                  <a:pt x="15860" y="188636"/>
                </a:lnTo>
                <a:lnTo>
                  <a:pt x="22898" y="173778"/>
                </a:lnTo>
                <a:lnTo>
                  <a:pt x="33208" y="155539"/>
                </a:lnTo>
                <a:lnTo>
                  <a:pt x="45697" y="138326"/>
                </a:lnTo>
                <a:lnTo>
                  <a:pt x="58782" y="122239"/>
                </a:lnTo>
                <a:lnTo>
                  <a:pt x="76328" y="104513"/>
                </a:lnTo>
                <a:lnTo>
                  <a:pt x="92683" y="90475"/>
                </a:lnTo>
                <a:lnTo>
                  <a:pt x="115581" y="73569"/>
                </a:lnTo>
                <a:lnTo>
                  <a:pt x="138679" y="59121"/>
                </a:lnTo>
                <a:lnTo>
                  <a:pt x="160783" y="47235"/>
                </a:lnTo>
                <a:lnTo>
                  <a:pt x="194189" y="32174"/>
                </a:lnTo>
                <a:lnTo>
                  <a:pt x="230768" y="19981"/>
                </a:lnTo>
                <a:lnTo>
                  <a:pt x="258423" y="12808"/>
                </a:lnTo>
                <a:lnTo>
                  <a:pt x="279935" y="8299"/>
                </a:lnTo>
                <a:lnTo>
                  <a:pt x="306897" y="3997"/>
                </a:lnTo>
                <a:lnTo>
                  <a:pt x="340501" y="718"/>
                </a:lnTo>
                <a:lnTo>
                  <a:pt x="359335" y="0"/>
                </a:lnTo>
                <a:lnTo>
                  <a:pt x="392741" y="0"/>
                </a:lnTo>
                <a:lnTo>
                  <a:pt x="415540" y="1332"/>
                </a:lnTo>
                <a:lnTo>
                  <a:pt x="446368" y="4713"/>
                </a:lnTo>
                <a:lnTo>
                  <a:pt x="473926" y="9120"/>
                </a:lnTo>
                <a:lnTo>
                  <a:pt x="508224" y="17009"/>
                </a:lnTo>
                <a:lnTo>
                  <a:pt x="534393" y="25206"/>
                </a:lnTo>
                <a:lnTo>
                  <a:pt x="554218" y="32174"/>
                </a:lnTo>
                <a:lnTo>
                  <a:pt x="578504" y="42522"/>
                </a:lnTo>
                <a:lnTo>
                  <a:pt x="601602" y="53998"/>
                </a:lnTo>
                <a:lnTo>
                  <a:pt x="616669" y="62810"/>
                </a:lnTo>
                <a:lnTo>
                  <a:pt x="636295" y="75105"/>
                </a:lnTo>
                <a:lnTo>
                  <a:pt x="656716" y="90681"/>
                </a:lnTo>
                <a:lnTo>
                  <a:pt x="670197" y="101952"/>
                </a:lnTo>
                <a:lnTo>
                  <a:pt x="682191" y="113836"/>
                </a:lnTo>
                <a:lnTo>
                  <a:pt x="692203" y="124493"/>
                </a:lnTo>
                <a:lnTo>
                  <a:pt x="703603" y="138121"/>
                </a:lnTo>
                <a:lnTo>
                  <a:pt x="710145" y="147240"/>
                </a:lnTo>
                <a:lnTo>
                  <a:pt x="719363" y="161073"/>
                </a:lnTo>
                <a:lnTo>
                  <a:pt x="725212" y="171627"/>
                </a:lnTo>
                <a:lnTo>
                  <a:pt x="732151" y="185767"/>
                </a:lnTo>
                <a:lnTo>
                  <a:pt x="736909" y="197242"/>
                </a:lnTo>
                <a:lnTo>
                  <a:pt x="741172" y="210255"/>
                </a:lnTo>
                <a:lnTo>
                  <a:pt x="744741" y="223473"/>
                </a:lnTo>
                <a:lnTo>
                  <a:pt x="746723" y="232900"/>
                </a:lnTo>
                <a:lnTo>
                  <a:pt x="748508" y="247245"/>
                </a:lnTo>
                <a:lnTo>
                  <a:pt x="749201" y="256159"/>
                </a:lnTo>
                <a:lnTo>
                  <a:pt x="749300" y="273886"/>
                </a:lnTo>
                <a:lnTo>
                  <a:pt x="748706" y="283926"/>
                </a:lnTo>
                <a:lnTo>
                  <a:pt x="746723" y="298271"/>
                </a:lnTo>
                <a:lnTo>
                  <a:pt x="743947" y="311796"/>
                </a:lnTo>
                <a:lnTo>
                  <a:pt x="737801" y="331675"/>
                </a:lnTo>
                <a:lnTo>
                  <a:pt x="729673" y="351450"/>
                </a:lnTo>
                <a:lnTo>
                  <a:pt x="719165" y="370816"/>
                </a:lnTo>
                <a:lnTo>
                  <a:pt x="704098" y="392948"/>
                </a:lnTo>
                <a:lnTo>
                  <a:pt x="692005" y="407703"/>
                </a:lnTo>
                <a:lnTo>
                  <a:pt x="677532" y="422559"/>
                </a:lnTo>
                <a:lnTo>
                  <a:pt x="660086" y="438236"/>
                </a:lnTo>
                <a:lnTo>
                  <a:pt x="640260" y="453606"/>
                </a:lnTo>
                <a:lnTo>
                  <a:pt x="622913" y="465083"/>
                </a:lnTo>
                <a:lnTo>
                  <a:pt x="605170" y="475637"/>
                </a:lnTo>
                <a:lnTo>
                  <a:pt x="584849" y="486190"/>
                </a:lnTo>
                <a:lnTo>
                  <a:pt x="569285" y="493362"/>
                </a:lnTo>
                <a:lnTo>
                  <a:pt x="552136" y="500228"/>
                </a:lnTo>
                <a:lnTo>
                  <a:pt x="531023" y="507810"/>
                </a:lnTo>
                <a:lnTo>
                  <a:pt x="514072" y="512933"/>
                </a:lnTo>
                <a:lnTo>
                  <a:pt x="492164" y="518262"/>
                </a:lnTo>
                <a:lnTo>
                  <a:pt x="474817" y="521642"/>
                </a:lnTo>
                <a:lnTo>
                  <a:pt x="484631" y="520106"/>
                </a:lnTo>
                <a:lnTo>
                  <a:pt x="498707" y="518978"/>
                </a:lnTo>
                <a:lnTo>
                  <a:pt x="513577" y="518670"/>
                </a:lnTo>
                <a:lnTo>
                  <a:pt x="526265" y="518978"/>
                </a:lnTo>
                <a:lnTo>
                  <a:pt x="540638" y="520106"/>
                </a:lnTo>
                <a:lnTo>
                  <a:pt x="561751" y="523897"/>
                </a:lnTo>
                <a:lnTo>
                  <a:pt x="578504" y="528098"/>
                </a:lnTo>
                <a:lnTo>
                  <a:pt x="600907" y="537216"/>
                </a:lnTo>
                <a:lnTo>
                  <a:pt x="613199" y="545208"/>
                </a:lnTo>
                <a:lnTo>
                  <a:pt x="621525" y="554430"/>
                </a:lnTo>
                <a:lnTo>
                  <a:pt x="623904" y="559041"/>
                </a:lnTo>
                <a:lnTo>
                  <a:pt x="624797" y="562218"/>
                </a:lnTo>
                <a:lnTo>
                  <a:pt x="625292" y="566931"/>
                </a:lnTo>
                <a:lnTo>
                  <a:pt x="623310" y="575333"/>
                </a:lnTo>
                <a:lnTo>
                  <a:pt x="617659" y="584042"/>
                </a:lnTo>
                <a:lnTo>
                  <a:pt x="613199" y="587936"/>
                </a:lnTo>
                <a:lnTo>
                  <a:pt x="601899" y="595518"/>
                </a:lnTo>
                <a:lnTo>
                  <a:pt x="585840" y="602588"/>
                </a:lnTo>
                <a:lnTo>
                  <a:pt x="568691" y="607814"/>
                </a:lnTo>
                <a:lnTo>
                  <a:pt x="552136" y="611298"/>
                </a:lnTo>
                <a:lnTo>
                  <a:pt x="539350" y="612323"/>
                </a:lnTo>
                <a:lnTo>
                  <a:pt x="512982" y="613245"/>
                </a:lnTo>
                <a:lnTo>
                  <a:pt x="532906" y="613860"/>
                </a:lnTo>
                <a:lnTo>
                  <a:pt x="555012" y="616421"/>
                </a:lnTo>
                <a:lnTo>
                  <a:pt x="575828" y="622877"/>
                </a:lnTo>
                <a:lnTo>
                  <a:pt x="586336" y="629126"/>
                </a:lnTo>
                <a:lnTo>
                  <a:pt x="588119" y="631483"/>
                </a:lnTo>
                <a:lnTo>
                  <a:pt x="589805" y="634660"/>
                </a:lnTo>
                <a:lnTo>
                  <a:pt x="590301" y="636402"/>
                </a:lnTo>
                <a:lnTo>
                  <a:pt x="590301" y="638348"/>
                </a:lnTo>
                <a:lnTo>
                  <a:pt x="589012" y="642755"/>
                </a:lnTo>
                <a:lnTo>
                  <a:pt x="586137" y="645931"/>
                </a:lnTo>
                <a:lnTo>
                  <a:pt x="582073" y="649209"/>
                </a:lnTo>
                <a:lnTo>
                  <a:pt x="568294" y="655460"/>
                </a:lnTo>
                <a:lnTo>
                  <a:pt x="550451" y="659865"/>
                </a:lnTo>
                <a:lnTo>
                  <a:pt x="536376" y="662222"/>
                </a:lnTo>
                <a:lnTo>
                  <a:pt x="518235" y="663247"/>
                </a:lnTo>
                <a:lnTo>
                  <a:pt x="528149" y="664374"/>
                </a:lnTo>
                <a:lnTo>
                  <a:pt x="544603" y="668781"/>
                </a:lnTo>
                <a:lnTo>
                  <a:pt x="553425" y="673698"/>
                </a:lnTo>
                <a:lnTo>
                  <a:pt x="558382" y="677899"/>
                </a:lnTo>
                <a:lnTo>
                  <a:pt x="561256" y="683022"/>
                </a:lnTo>
                <a:lnTo>
                  <a:pt x="562149" y="686711"/>
                </a:lnTo>
                <a:lnTo>
                  <a:pt x="561751" y="690194"/>
                </a:lnTo>
                <a:lnTo>
                  <a:pt x="560662" y="693576"/>
                </a:lnTo>
                <a:lnTo>
                  <a:pt x="555705" y="700032"/>
                </a:lnTo>
                <a:lnTo>
                  <a:pt x="550948" y="703105"/>
                </a:lnTo>
                <a:lnTo>
                  <a:pt x="540341" y="708125"/>
                </a:lnTo>
                <a:lnTo>
                  <a:pt x="526364" y="711200"/>
                </a:lnTo>
                <a:lnTo>
                  <a:pt x="504655" y="711200"/>
                </a:lnTo>
                <a:lnTo>
                  <a:pt x="489191" y="707921"/>
                </a:lnTo>
                <a:lnTo>
                  <a:pt x="477396" y="702389"/>
                </a:lnTo>
                <a:lnTo>
                  <a:pt x="470853" y="696342"/>
                </a:lnTo>
                <a:lnTo>
                  <a:pt x="468771" y="692244"/>
                </a:lnTo>
                <a:lnTo>
                  <a:pt x="468078" y="689580"/>
                </a:lnTo>
                <a:lnTo>
                  <a:pt x="468078" y="685994"/>
                </a:lnTo>
                <a:lnTo>
                  <a:pt x="468573" y="683842"/>
                </a:lnTo>
                <a:lnTo>
                  <a:pt x="470060" y="680564"/>
                </a:lnTo>
                <a:lnTo>
                  <a:pt x="473033" y="676874"/>
                </a:lnTo>
                <a:lnTo>
                  <a:pt x="479180" y="671956"/>
                </a:lnTo>
                <a:lnTo>
                  <a:pt x="488398" y="667756"/>
                </a:lnTo>
                <a:lnTo>
                  <a:pt x="506043" y="664066"/>
                </a:lnTo>
                <a:lnTo>
                  <a:pt x="518235" y="663247"/>
                </a:lnTo>
                <a:lnTo>
                  <a:pt x="497915" y="660993"/>
                </a:lnTo>
                <a:lnTo>
                  <a:pt x="480666" y="658021"/>
                </a:lnTo>
                <a:lnTo>
                  <a:pt x="463319" y="652283"/>
                </a:lnTo>
                <a:lnTo>
                  <a:pt x="457074" y="648697"/>
                </a:lnTo>
                <a:lnTo>
                  <a:pt x="453010" y="645110"/>
                </a:lnTo>
                <a:lnTo>
                  <a:pt x="450729" y="641627"/>
                </a:lnTo>
                <a:lnTo>
                  <a:pt x="449937" y="638348"/>
                </a:lnTo>
                <a:lnTo>
                  <a:pt x="450432" y="634148"/>
                </a:lnTo>
                <a:lnTo>
                  <a:pt x="453010" y="630561"/>
                </a:lnTo>
                <a:lnTo>
                  <a:pt x="456678" y="627282"/>
                </a:lnTo>
                <a:lnTo>
                  <a:pt x="461336" y="624310"/>
                </a:lnTo>
                <a:lnTo>
                  <a:pt x="475413" y="618675"/>
                </a:lnTo>
                <a:lnTo>
                  <a:pt x="487308" y="616217"/>
                </a:lnTo>
                <a:lnTo>
                  <a:pt x="512982" y="613245"/>
                </a:lnTo>
                <a:lnTo>
                  <a:pt x="473926" y="612527"/>
                </a:lnTo>
                <a:lnTo>
                  <a:pt x="454596" y="609147"/>
                </a:lnTo>
                <a:lnTo>
                  <a:pt x="435961" y="604432"/>
                </a:lnTo>
                <a:lnTo>
                  <a:pt x="413756" y="595211"/>
                </a:lnTo>
                <a:lnTo>
                  <a:pt x="399976" y="585478"/>
                </a:lnTo>
                <a:lnTo>
                  <a:pt x="395318" y="580252"/>
                </a:lnTo>
                <a:lnTo>
                  <a:pt x="393038" y="576358"/>
                </a:lnTo>
                <a:lnTo>
                  <a:pt x="391155" y="571337"/>
                </a:lnTo>
                <a:lnTo>
                  <a:pt x="390460" y="566829"/>
                </a:lnTo>
                <a:lnTo>
                  <a:pt x="391254" y="561193"/>
                </a:lnTo>
                <a:lnTo>
                  <a:pt x="393732" y="555455"/>
                </a:lnTo>
                <a:lnTo>
                  <a:pt x="397796" y="549717"/>
                </a:lnTo>
                <a:lnTo>
                  <a:pt x="412368" y="538549"/>
                </a:lnTo>
                <a:lnTo>
                  <a:pt x="429318" y="531786"/>
                </a:lnTo>
                <a:lnTo>
                  <a:pt x="448053" y="527073"/>
                </a:lnTo>
                <a:lnTo>
                  <a:pt x="484433" y="519695"/>
                </a:lnTo>
                <a:lnTo>
                  <a:pt x="460841" y="524408"/>
                </a:lnTo>
                <a:lnTo>
                  <a:pt x="440520" y="527790"/>
                </a:lnTo>
                <a:lnTo>
                  <a:pt x="414647" y="530454"/>
                </a:lnTo>
                <a:lnTo>
                  <a:pt x="405627" y="531171"/>
                </a:lnTo>
                <a:lnTo>
                  <a:pt x="388181" y="531786"/>
                </a:lnTo>
                <a:lnTo>
                  <a:pt x="357254" y="531786"/>
                </a:lnTo>
                <a:lnTo>
                  <a:pt x="333760" y="530454"/>
                </a:lnTo>
                <a:lnTo>
                  <a:pt x="312052" y="528302"/>
                </a:lnTo>
                <a:lnTo>
                  <a:pt x="297777" y="526355"/>
                </a:lnTo>
                <a:lnTo>
                  <a:pt x="282214" y="523691"/>
                </a:lnTo>
                <a:lnTo>
                  <a:pt x="267940" y="521028"/>
                </a:lnTo>
                <a:lnTo>
                  <a:pt x="254359" y="517954"/>
                </a:lnTo>
                <a:lnTo>
                  <a:pt x="243554" y="515290"/>
                </a:lnTo>
                <a:lnTo>
                  <a:pt x="230768" y="511600"/>
                </a:lnTo>
                <a:lnTo>
                  <a:pt x="212231" y="505760"/>
                </a:lnTo>
                <a:lnTo>
                  <a:pt x="189133" y="497153"/>
                </a:lnTo>
                <a:lnTo>
                  <a:pt x="170101" y="489059"/>
                </a:lnTo>
                <a:lnTo>
                  <a:pt x="149384" y="478403"/>
                </a:lnTo>
                <a:lnTo>
                  <a:pt x="136597" y="471128"/>
                </a:lnTo>
                <a:lnTo>
                  <a:pt x="123612" y="463443"/>
                </a:lnTo>
                <a:lnTo>
                  <a:pt x="110230" y="454323"/>
                </a:lnTo>
                <a:lnTo>
                  <a:pt x="95955" y="443974"/>
                </a:lnTo>
                <a:lnTo>
                  <a:pt x="80392" y="430655"/>
                </a:lnTo>
                <a:lnTo>
                  <a:pt x="66117" y="416925"/>
                </a:lnTo>
                <a:lnTo>
                  <a:pt x="53826" y="403502"/>
                </a:lnTo>
                <a:lnTo>
                  <a:pt x="38263" y="383317"/>
                </a:lnTo>
                <a:lnTo>
                  <a:pt x="29342" y="369176"/>
                </a:lnTo>
                <a:lnTo>
                  <a:pt x="22403" y="356676"/>
                </a:lnTo>
                <a:lnTo>
                  <a:pt x="17050" y="345404"/>
                </a:lnTo>
                <a:lnTo>
                  <a:pt x="10011" y="327986"/>
                </a:lnTo>
                <a:lnTo>
                  <a:pt x="4858" y="309441"/>
                </a:lnTo>
                <a:lnTo>
                  <a:pt x="2974" y="299399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79400" y="1625600"/>
            <a:ext cx="819048" cy="2616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100" smtClean="0">
                <a:solidFill>
                  <a:srgbClr val="000000"/>
                </a:solidFill>
                <a:latin typeface="Boring Joined - 23"/>
              </a:rPr>
              <a:t>THINK!</a:t>
            </a:r>
            <a:endParaRPr lang="en-GB" sz="1100">
              <a:solidFill>
                <a:srgbClr val="000000"/>
              </a:solidFill>
              <a:latin typeface="Boring Joined - 23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397000" y="1276350"/>
            <a:ext cx="749301" cy="711201"/>
          </a:xfrm>
          <a:custGeom>
            <a:avLst/>
            <a:gdLst/>
            <a:ahLst/>
            <a:cxnLst/>
            <a:rect l="0" t="0" r="0" b="0"/>
            <a:pathLst>
              <a:path w="749301" h="711201">
                <a:moveTo>
                  <a:pt x="792" y="283414"/>
                </a:moveTo>
                <a:lnTo>
                  <a:pt x="0" y="270402"/>
                </a:lnTo>
                <a:lnTo>
                  <a:pt x="495" y="249293"/>
                </a:lnTo>
                <a:lnTo>
                  <a:pt x="2974" y="231670"/>
                </a:lnTo>
                <a:lnTo>
                  <a:pt x="5155" y="221014"/>
                </a:lnTo>
                <a:lnTo>
                  <a:pt x="8922" y="206874"/>
                </a:lnTo>
                <a:lnTo>
                  <a:pt x="15860" y="188636"/>
                </a:lnTo>
                <a:lnTo>
                  <a:pt x="22898" y="173778"/>
                </a:lnTo>
                <a:lnTo>
                  <a:pt x="33208" y="155539"/>
                </a:lnTo>
                <a:lnTo>
                  <a:pt x="45697" y="138326"/>
                </a:lnTo>
                <a:lnTo>
                  <a:pt x="58782" y="122239"/>
                </a:lnTo>
                <a:lnTo>
                  <a:pt x="76328" y="104513"/>
                </a:lnTo>
                <a:lnTo>
                  <a:pt x="92683" y="90475"/>
                </a:lnTo>
                <a:lnTo>
                  <a:pt x="115581" y="73569"/>
                </a:lnTo>
                <a:lnTo>
                  <a:pt x="138679" y="59121"/>
                </a:lnTo>
                <a:lnTo>
                  <a:pt x="160783" y="47235"/>
                </a:lnTo>
                <a:lnTo>
                  <a:pt x="194189" y="32174"/>
                </a:lnTo>
                <a:lnTo>
                  <a:pt x="230768" y="19981"/>
                </a:lnTo>
                <a:lnTo>
                  <a:pt x="258423" y="12808"/>
                </a:lnTo>
                <a:lnTo>
                  <a:pt x="279935" y="8299"/>
                </a:lnTo>
                <a:lnTo>
                  <a:pt x="306897" y="3997"/>
                </a:lnTo>
                <a:lnTo>
                  <a:pt x="340501" y="718"/>
                </a:lnTo>
                <a:lnTo>
                  <a:pt x="359335" y="0"/>
                </a:lnTo>
                <a:lnTo>
                  <a:pt x="392741" y="0"/>
                </a:lnTo>
                <a:lnTo>
                  <a:pt x="415540" y="1332"/>
                </a:lnTo>
                <a:lnTo>
                  <a:pt x="446368" y="4713"/>
                </a:lnTo>
                <a:lnTo>
                  <a:pt x="473926" y="9120"/>
                </a:lnTo>
                <a:lnTo>
                  <a:pt x="508223" y="17009"/>
                </a:lnTo>
                <a:lnTo>
                  <a:pt x="534393" y="25206"/>
                </a:lnTo>
                <a:lnTo>
                  <a:pt x="554218" y="32174"/>
                </a:lnTo>
                <a:lnTo>
                  <a:pt x="578504" y="42522"/>
                </a:lnTo>
                <a:lnTo>
                  <a:pt x="601601" y="53998"/>
                </a:lnTo>
                <a:lnTo>
                  <a:pt x="616669" y="62810"/>
                </a:lnTo>
                <a:lnTo>
                  <a:pt x="636295" y="75105"/>
                </a:lnTo>
                <a:lnTo>
                  <a:pt x="656716" y="90681"/>
                </a:lnTo>
                <a:lnTo>
                  <a:pt x="670197" y="101952"/>
                </a:lnTo>
                <a:lnTo>
                  <a:pt x="682191" y="113836"/>
                </a:lnTo>
                <a:lnTo>
                  <a:pt x="692203" y="124493"/>
                </a:lnTo>
                <a:lnTo>
                  <a:pt x="703603" y="138121"/>
                </a:lnTo>
                <a:lnTo>
                  <a:pt x="710145" y="147240"/>
                </a:lnTo>
                <a:lnTo>
                  <a:pt x="719364" y="161073"/>
                </a:lnTo>
                <a:lnTo>
                  <a:pt x="725212" y="171627"/>
                </a:lnTo>
                <a:lnTo>
                  <a:pt x="732151" y="185767"/>
                </a:lnTo>
                <a:lnTo>
                  <a:pt x="736909" y="197242"/>
                </a:lnTo>
                <a:lnTo>
                  <a:pt x="741172" y="210255"/>
                </a:lnTo>
                <a:lnTo>
                  <a:pt x="744741" y="223473"/>
                </a:lnTo>
                <a:lnTo>
                  <a:pt x="746723" y="232900"/>
                </a:lnTo>
                <a:lnTo>
                  <a:pt x="748508" y="247245"/>
                </a:lnTo>
                <a:lnTo>
                  <a:pt x="749201" y="256159"/>
                </a:lnTo>
                <a:lnTo>
                  <a:pt x="749300" y="273886"/>
                </a:lnTo>
                <a:lnTo>
                  <a:pt x="748706" y="283926"/>
                </a:lnTo>
                <a:lnTo>
                  <a:pt x="746723" y="298271"/>
                </a:lnTo>
                <a:lnTo>
                  <a:pt x="743947" y="311796"/>
                </a:lnTo>
                <a:lnTo>
                  <a:pt x="737801" y="331674"/>
                </a:lnTo>
                <a:lnTo>
                  <a:pt x="729673" y="351450"/>
                </a:lnTo>
                <a:lnTo>
                  <a:pt x="719165" y="370816"/>
                </a:lnTo>
                <a:lnTo>
                  <a:pt x="704098" y="392948"/>
                </a:lnTo>
                <a:lnTo>
                  <a:pt x="692005" y="407703"/>
                </a:lnTo>
                <a:lnTo>
                  <a:pt x="677532" y="422559"/>
                </a:lnTo>
                <a:lnTo>
                  <a:pt x="660086" y="438236"/>
                </a:lnTo>
                <a:lnTo>
                  <a:pt x="640260" y="453606"/>
                </a:lnTo>
                <a:lnTo>
                  <a:pt x="622913" y="465083"/>
                </a:lnTo>
                <a:lnTo>
                  <a:pt x="605170" y="475637"/>
                </a:lnTo>
                <a:lnTo>
                  <a:pt x="584849" y="486190"/>
                </a:lnTo>
                <a:lnTo>
                  <a:pt x="569285" y="493362"/>
                </a:lnTo>
                <a:lnTo>
                  <a:pt x="552136" y="500228"/>
                </a:lnTo>
                <a:lnTo>
                  <a:pt x="531023" y="507810"/>
                </a:lnTo>
                <a:lnTo>
                  <a:pt x="514072" y="512933"/>
                </a:lnTo>
                <a:lnTo>
                  <a:pt x="492164" y="518262"/>
                </a:lnTo>
                <a:lnTo>
                  <a:pt x="474818" y="521642"/>
                </a:lnTo>
                <a:lnTo>
                  <a:pt x="484631" y="520106"/>
                </a:lnTo>
                <a:lnTo>
                  <a:pt x="498707" y="518978"/>
                </a:lnTo>
                <a:lnTo>
                  <a:pt x="513577" y="518670"/>
                </a:lnTo>
                <a:lnTo>
                  <a:pt x="526265" y="518978"/>
                </a:lnTo>
                <a:lnTo>
                  <a:pt x="540638" y="520106"/>
                </a:lnTo>
                <a:lnTo>
                  <a:pt x="561752" y="523897"/>
                </a:lnTo>
                <a:lnTo>
                  <a:pt x="578504" y="528098"/>
                </a:lnTo>
                <a:lnTo>
                  <a:pt x="600907" y="537216"/>
                </a:lnTo>
                <a:lnTo>
                  <a:pt x="613199" y="545208"/>
                </a:lnTo>
                <a:lnTo>
                  <a:pt x="621525" y="554430"/>
                </a:lnTo>
                <a:lnTo>
                  <a:pt x="623904" y="559041"/>
                </a:lnTo>
                <a:lnTo>
                  <a:pt x="624797" y="562218"/>
                </a:lnTo>
                <a:lnTo>
                  <a:pt x="625292" y="566931"/>
                </a:lnTo>
                <a:lnTo>
                  <a:pt x="623310" y="575333"/>
                </a:lnTo>
                <a:lnTo>
                  <a:pt x="617659" y="584042"/>
                </a:lnTo>
                <a:lnTo>
                  <a:pt x="613199" y="587936"/>
                </a:lnTo>
                <a:lnTo>
                  <a:pt x="601899" y="595518"/>
                </a:lnTo>
                <a:lnTo>
                  <a:pt x="585840" y="602588"/>
                </a:lnTo>
                <a:lnTo>
                  <a:pt x="568691" y="607814"/>
                </a:lnTo>
                <a:lnTo>
                  <a:pt x="552136" y="611298"/>
                </a:lnTo>
                <a:lnTo>
                  <a:pt x="539350" y="612323"/>
                </a:lnTo>
                <a:lnTo>
                  <a:pt x="512982" y="613245"/>
                </a:lnTo>
                <a:lnTo>
                  <a:pt x="532906" y="613860"/>
                </a:lnTo>
                <a:lnTo>
                  <a:pt x="555012" y="616421"/>
                </a:lnTo>
                <a:lnTo>
                  <a:pt x="575828" y="622877"/>
                </a:lnTo>
                <a:lnTo>
                  <a:pt x="586336" y="629126"/>
                </a:lnTo>
                <a:lnTo>
                  <a:pt x="588119" y="631483"/>
                </a:lnTo>
                <a:lnTo>
                  <a:pt x="589805" y="634660"/>
                </a:lnTo>
                <a:lnTo>
                  <a:pt x="590301" y="636402"/>
                </a:lnTo>
                <a:lnTo>
                  <a:pt x="590301" y="638348"/>
                </a:lnTo>
                <a:lnTo>
                  <a:pt x="589012" y="642755"/>
                </a:lnTo>
                <a:lnTo>
                  <a:pt x="586137" y="645931"/>
                </a:lnTo>
                <a:lnTo>
                  <a:pt x="582073" y="649209"/>
                </a:lnTo>
                <a:lnTo>
                  <a:pt x="568295" y="655460"/>
                </a:lnTo>
                <a:lnTo>
                  <a:pt x="550451" y="659865"/>
                </a:lnTo>
                <a:lnTo>
                  <a:pt x="536376" y="662222"/>
                </a:lnTo>
                <a:lnTo>
                  <a:pt x="518235" y="663247"/>
                </a:lnTo>
                <a:lnTo>
                  <a:pt x="528149" y="664374"/>
                </a:lnTo>
                <a:lnTo>
                  <a:pt x="544603" y="668781"/>
                </a:lnTo>
                <a:lnTo>
                  <a:pt x="553425" y="673698"/>
                </a:lnTo>
                <a:lnTo>
                  <a:pt x="558382" y="677899"/>
                </a:lnTo>
                <a:lnTo>
                  <a:pt x="561256" y="683022"/>
                </a:lnTo>
                <a:lnTo>
                  <a:pt x="562149" y="686711"/>
                </a:lnTo>
                <a:lnTo>
                  <a:pt x="561752" y="690194"/>
                </a:lnTo>
                <a:lnTo>
                  <a:pt x="560662" y="693576"/>
                </a:lnTo>
                <a:lnTo>
                  <a:pt x="555705" y="700032"/>
                </a:lnTo>
                <a:lnTo>
                  <a:pt x="550948" y="703105"/>
                </a:lnTo>
                <a:lnTo>
                  <a:pt x="540340" y="708125"/>
                </a:lnTo>
                <a:lnTo>
                  <a:pt x="526364" y="711200"/>
                </a:lnTo>
                <a:lnTo>
                  <a:pt x="504655" y="711200"/>
                </a:lnTo>
                <a:lnTo>
                  <a:pt x="489191" y="707921"/>
                </a:lnTo>
                <a:lnTo>
                  <a:pt x="477395" y="702389"/>
                </a:lnTo>
                <a:lnTo>
                  <a:pt x="470852" y="696342"/>
                </a:lnTo>
                <a:lnTo>
                  <a:pt x="468771" y="692244"/>
                </a:lnTo>
                <a:lnTo>
                  <a:pt x="468078" y="689580"/>
                </a:lnTo>
                <a:lnTo>
                  <a:pt x="468078" y="685994"/>
                </a:lnTo>
                <a:lnTo>
                  <a:pt x="468573" y="683842"/>
                </a:lnTo>
                <a:lnTo>
                  <a:pt x="470060" y="680564"/>
                </a:lnTo>
                <a:lnTo>
                  <a:pt x="473033" y="676874"/>
                </a:lnTo>
                <a:lnTo>
                  <a:pt x="479180" y="671956"/>
                </a:lnTo>
                <a:lnTo>
                  <a:pt x="488398" y="667756"/>
                </a:lnTo>
                <a:lnTo>
                  <a:pt x="506043" y="664066"/>
                </a:lnTo>
                <a:lnTo>
                  <a:pt x="518235" y="663247"/>
                </a:lnTo>
                <a:lnTo>
                  <a:pt x="497915" y="660993"/>
                </a:lnTo>
                <a:lnTo>
                  <a:pt x="480666" y="658021"/>
                </a:lnTo>
                <a:lnTo>
                  <a:pt x="463319" y="652283"/>
                </a:lnTo>
                <a:lnTo>
                  <a:pt x="457074" y="648697"/>
                </a:lnTo>
                <a:lnTo>
                  <a:pt x="453010" y="645110"/>
                </a:lnTo>
                <a:lnTo>
                  <a:pt x="450729" y="641627"/>
                </a:lnTo>
                <a:lnTo>
                  <a:pt x="449937" y="638348"/>
                </a:lnTo>
                <a:lnTo>
                  <a:pt x="450432" y="634148"/>
                </a:lnTo>
                <a:lnTo>
                  <a:pt x="453010" y="630561"/>
                </a:lnTo>
                <a:lnTo>
                  <a:pt x="456678" y="627282"/>
                </a:lnTo>
                <a:lnTo>
                  <a:pt x="461336" y="624310"/>
                </a:lnTo>
                <a:lnTo>
                  <a:pt x="475413" y="618675"/>
                </a:lnTo>
                <a:lnTo>
                  <a:pt x="487308" y="616217"/>
                </a:lnTo>
                <a:lnTo>
                  <a:pt x="512982" y="613245"/>
                </a:lnTo>
                <a:lnTo>
                  <a:pt x="473926" y="612527"/>
                </a:lnTo>
                <a:lnTo>
                  <a:pt x="454596" y="609147"/>
                </a:lnTo>
                <a:lnTo>
                  <a:pt x="435961" y="604432"/>
                </a:lnTo>
                <a:lnTo>
                  <a:pt x="413756" y="595211"/>
                </a:lnTo>
                <a:lnTo>
                  <a:pt x="399976" y="585478"/>
                </a:lnTo>
                <a:lnTo>
                  <a:pt x="395318" y="580252"/>
                </a:lnTo>
                <a:lnTo>
                  <a:pt x="393038" y="576358"/>
                </a:lnTo>
                <a:lnTo>
                  <a:pt x="391155" y="571337"/>
                </a:lnTo>
                <a:lnTo>
                  <a:pt x="390460" y="566829"/>
                </a:lnTo>
                <a:lnTo>
                  <a:pt x="391254" y="561193"/>
                </a:lnTo>
                <a:lnTo>
                  <a:pt x="393732" y="555455"/>
                </a:lnTo>
                <a:lnTo>
                  <a:pt x="397796" y="549717"/>
                </a:lnTo>
                <a:lnTo>
                  <a:pt x="412368" y="538549"/>
                </a:lnTo>
                <a:lnTo>
                  <a:pt x="429318" y="531786"/>
                </a:lnTo>
                <a:lnTo>
                  <a:pt x="448053" y="527073"/>
                </a:lnTo>
                <a:lnTo>
                  <a:pt x="484433" y="519695"/>
                </a:lnTo>
                <a:lnTo>
                  <a:pt x="460841" y="524408"/>
                </a:lnTo>
                <a:lnTo>
                  <a:pt x="440520" y="527790"/>
                </a:lnTo>
                <a:lnTo>
                  <a:pt x="414647" y="530454"/>
                </a:lnTo>
                <a:lnTo>
                  <a:pt x="405627" y="531171"/>
                </a:lnTo>
                <a:lnTo>
                  <a:pt x="388181" y="531786"/>
                </a:lnTo>
                <a:lnTo>
                  <a:pt x="357254" y="531786"/>
                </a:lnTo>
                <a:lnTo>
                  <a:pt x="333760" y="530454"/>
                </a:lnTo>
                <a:lnTo>
                  <a:pt x="312052" y="528302"/>
                </a:lnTo>
                <a:lnTo>
                  <a:pt x="297777" y="526355"/>
                </a:lnTo>
                <a:lnTo>
                  <a:pt x="282214" y="523691"/>
                </a:lnTo>
                <a:lnTo>
                  <a:pt x="267939" y="521028"/>
                </a:lnTo>
                <a:lnTo>
                  <a:pt x="254359" y="517954"/>
                </a:lnTo>
                <a:lnTo>
                  <a:pt x="243554" y="515290"/>
                </a:lnTo>
                <a:lnTo>
                  <a:pt x="230768" y="511600"/>
                </a:lnTo>
                <a:lnTo>
                  <a:pt x="212231" y="505760"/>
                </a:lnTo>
                <a:lnTo>
                  <a:pt x="189134" y="497153"/>
                </a:lnTo>
                <a:lnTo>
                  <a:pt x="170101" y="489059"/>
                </a:lnTo>
                <a:lnTo>
                  <a:pt x="149384" y="478403"/>
                </a:lnTo>
                <a:lnTo>
                  <a:pt x="136597" y="471128"/>
                </a:lnTo>
                <a:lnTo>
                  <a:pt x="123612" y="463443"/>
                </a:lnTo>
                <a:lnTo>
                  <a:pt x="110230" y="454323"/>
                </a:lnTo>
                <a:lnTo>
                  <a:pt x="95955" y="443974"/>
                </a:lnTo>
                <a:lnTo>
                  <a:pt x="80392" y="430655"/>
                </a:lnTo>
                <a:lnTo>
                  <a:pt x="66117" y="416925"/>
                </a:lnTo>
                <a:lnTo>
                  <a:pt x="53826" y="403502"/>
                </a:lnTo>
                <a:lnTo>
                  <a:pt x="38263" y="383317"/>
                </a:lnTo>
                <a:lnTo>
                  <a:pt x="29342" y="369176"/>
                </a:lnTo>
                <a:lnTo>
                  <a:pt x="22403" y="356676"/>
                </a:lnTo>
                <a:lnTo>
                  <a:pt x="17050" y="345404"/>
                </a:lnTo>
                <a:lnTo>
                  <a:pt x="10011" y="327986"/>
                </a:lnTo>
                <a:lnTo>
                  <a:pt x="4858" y="309441"/>
                </a:lnTo>
                <a:lnTo>
                  <a:pt x="2974" y="299399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32CD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358900" y="1397000"/>
            <a:ext cx="819048" cy="2616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100" smtClean="0">
                <a:solidFill>
                  <a:srgbClr val="000000"/>
                </a:solidFill>
                <a:latin typeface="Boring Joined - 23"/>
              </a:rPr>
              <a:t>THINK!</a:t>
            </a:r>
            <a:endParaRPr lang="en-GB" sz="1100">
              <a:solidFill>
                <a:srgbClr val="000000"/>
              </a:solidFill>
              <a:latin typeface="Boring Joined - 23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373" y="273240"/>
            <a:ext cx="3543681" cy="6473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1" name="TextBox 10"/>
          <p:cNvSpPr txBox="1"/>
          <p:nvPr/>
        </p:nvSpPr>
        <p:spPr>
          <a:xfrm>
            <a:off x="584199" y="5331825"/>
            <a:ext cx="8493421" cy="193899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4000" b="1" dirty="0" smtClean="0">
                <a:solidFill>
                  <a:srgbClr val="000000"/>
                </a:solidFill>
                <a:latin typeface="Gabriola" panose="04040605051002020D02" pitchFamily="82" charset="0"/>
              </a:rPr>
              <a:t>Talk to someone and write your ideas down. </a:t>
            </a:r>
          </a:p>
          <a:p>
            <a:endParaRPr lang="en-GB" sz="4000" b="1" dirty="0">
              <a:solidFill>
                <a:srgbClr val="000000"/>
              </a:solidFill>
              <a:latin typeface="Gabriola" panose="04040605051002020D02" pitchFamily="82" charset="0"/>
            </a:endParaRPr>
          </a:p>
          <a:p>
            <a:r>
              <a:rPr lang="en-GB" sz="4000" b="1" dirty="0" smtClean="0">
                <a:solidFill>
                  <a:srgbClr val="000000"/>
                </a:solidFill>
                <a:latin typeface="Gabriola" panose="04040605051002020D02" pitchFamily="82" charset="0"/>
              </a:rPr>
              <a:t>Now let's have a look at a day in </a:t>
            </a:r>
            <a:r>
              <a:rPr lang="en-GB" sz="4000" b="1" dirty="0" err="1" smtClean="0">
                <a:solidFill>
                  <a:srgbClr val="000000"/>
                </a:solidFill>
                <a:latin typeface="Gabriola" panose="04040605051002020D02" pitchFamily="82" charset="0"/>
              </a:rPr>
              <a:t>Blobble's</a:t>
            </a:r>
            <a:r>
              <a:rPr lang="en-GB" sz="4000" b="1" dirty="0" smtClean="0">
                <a:solidFill>
                  <a:srgbClr val="000000"/>
                </a:solidFill>
                <a:latin typeface="Gabriola" panose="04040605051002020D02" pitchFamily="82" charset="0"/>
              </a:rPr>
              <a:t> life.   --&gt; </a:t>
            </a:r>
            <a:endParaRPr lang="en-GB" sz="4000" b="1" dirty="0">
              <a:solidFill>
                <a:srgbClr val="00000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97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300" y="4876800"/>
            <a:ext cx="4015360" cy="22076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228600"/>
            <a:ext cx="2806446" cy="21973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39700"/>
            <a:ext cx="3200019" cy="24641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300" y="88900"/>
            <a:ext cx="3156458" cy="24188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2514600"/>
            <a:ext cx="3010662" cy="23106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Picture 6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0" y="2616200"/>
            <a:ext cx="2528824" cy="21574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Picture 7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2730500"/>
            <a:ext cx="3120898" cy="18194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Picture 8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4864100"/>
            <a:ext cx="2771775" cy="21939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00" y="4914900"/>
            <a:ext cx="3245993" cy="18848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3400">
            <a:off x="7229348" y="4950460"/>
            <a:ext cx="2774696" cy="14551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02621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4406900" y="1320008"/>
            <a:ext cx="5753100" cy="2624889"/>
          </a:xfrm>
          <a:custGeom>
            <a:avLst/>
            <a:gdLst/>
            <a:ahLst/>
            <a:cxnLst/>
            <a:rect l="0" t="0" r="0" b="0"/>
            <a:pathLst>
              <a:path w="4064001" h="3035301">
                <a:moveTo>
                  <a:pt x="149756" y="584980"/>
                </a:moveTo>
                <a:lnTo>
                  <a:pt x="277800" y="462362"/>
                </a:lnTo>
                <a:lnTo>
                  <a:pt x="465412" y="346671"/>
                </a:lnTo>
                <a:lnTo>
                  <a:pt x="724840" y="228126"/>
                </a:lnTo>
                <a:lnTo>
                  <a:pt x="1037712" y="135653"/>
                </a:lnTo>
                <a:lnTo>
                  <a:pt x="1324976" y="77400"/>
                </a:lnTo>
                <a:lnTo>
                  <a:pt x="1675148" y="27294"/>
                </a:lnTo>
                <a:lnTo>
                  <a:pt x="2036454" y="2036"/>
                </a:lnTo>
                <a:lnTo>
                  <a:pt x="2325944" y="0"/>
                </a:lnTo>
                <a:lnTo>
                  <a:pt x="2698385" y="14665"/>
                </a:lnTo>
                <a:lnTo>
                  <a:pt x="2970616" y="56624"/>
                </a:lnTo>
                <a:lnTo>
                  <a:pt x="3285160" y="133209"/>
                </a:lnTo>
                <a:lnTo>
                  <a:pt x="3599144" y="273751"/>
                </a:lnTo>
                <a:lnTo>
                  <a:pt x="3746116" y="371520"/>
                </a:lnTo>
                <a:lnTo>
                  <a:pt x="3863028" y="473770"/>
                </a:lnTo>
                <a:lnTo>
                  <a:pt x="3955998" y="593128"/>
                </a:lnTo>
                <a:lnTo>
                  <a:pt x="4026144" y="730005"/>
                </a:lnTo>
                <a:lnTo>
                  <a:pt x="4064000" y="920245"/>
                </a:lnTo>
                <a:lnTo>
                  <a:pt x="4053980" y="1076266"/>
                </a:lnTo>
                <a:lnTo>
                  <a:pt x="3998864" y="1263655"/>
                </a:lnTo>
                <a:lnTo>
                  <a:pt x="3908122" y="1399717"/>
                </a:lnTo>
                <a:lnTo>
                  <a:pt x="3795664" y="1516631"/>
                </a:lnTo>
                <a:lnTo>
                  <a:pt x="3669292" y="1609918"/>
                </a:lnTo>
                <a:lnTo>
                  <a:pt x="3494484" y="1712982"/>
                </a:lnTo>
                <a:lnTo>
                  <a:pt x="3277922" y="1783050"/>
                </a:lnTo>
                <a:lnTo>
                  <a:pt x="3053568" y="1824601"/>
                </a:lnTo>
                <a:lnTo>
                  <a:pt x="2809170" y="1840488"/>
                </a:lnTo>
                <a:lnTo>
                  <a:pt x="2816408" y="2008324"/>
                </a:lnTo>
                <a:lnTo>
                  <a:pt x="2767974" y="2179011"/>
                </a:lnTo>
                <a:lnTo>
                  <a:pt x="2683910" y="2367215"/>
                </a:lnTo>
                <a:lnTo>
                  <a:pt x="2567000" y="2527719"/>
                </a:lnTo>
                <a:lnTo>
                  <a:pt x="2387182" y="2722848"/>
                </a:lnTo>
                <a:lnTo>
                  <a:pt x="2248004" y="2834466"/>
                </a:lnTo>
                <a:lnTo>
                  <a:pt x="2077651" y="2941198"/>
                </a:lnTo>
                <a:lnTo>
                  <a:pt x="1878904" y="3035300"/>
                </a:lnTo>
                <a:lnTo>
                  <a:pt x="2063176" y="2823468"/>
                </a:lnTo>
                <a:lnTo>
                  <a:pt x="2268602" y="2546864"/>
                </a:lnTo>
                <a:lnTo>
                  <a:pt x="2345430" y="2390843"/>
                </a:lnTo>
                <a:lnTo>
                  <a:pt x="2392192" y="2226267"/>
                </a:lnTo>
                <a:lnTo>
                  <a:pt x="2397760" y="2091019"/>
                </a:lnTo>
                <a:lnTo>
                  <a:pt x="2368254" y="1971661"/>
                </a:lnTo>
                <a:lnTo>
                  <a:pt x="2305346" y="1841304"/>
                </a:lnTo>
                <a:lnTo>
                  <a:pt x="1886142" y="1827046"/>
                </a:lnTo>
                <a:lnTo>
                  <a:pt x="1558794" y="1799345"/>
                </a:lnTo>
                <a:lnTo>
                  <a:pt x="1245922" y="1754534"/>
                </a:lnTo>
                <a:lnTo>
                  <a:pt x="1026020" y="1706873"/>
                </a:lnTo>
                <a:lnTo>
                  <a:pt x="784408" y="1635176"/>
                </a:lnTo>
                <a:lnTo>
                  <a:pt x="598466" y="1573256"/>
                </a:lnTo>
                <a:lnTo>
                  <a:pt x="393038" y="1468156"/>
                </a:lnTo>
                <a:lnTo>
                  <a:pt x="180376" y="1308466"/>
                </a:lnTo>
                <a:lnTo>
                  <a:pt x="99651" y="1233510"/>
                </a:lnTo>
                <a:lnTo>
                  <a:pt x="40640" y="1150000"/>
                </a:lnTo>
                <a:lnTo>
                  <a:pt x="0" y="1044899"/>
                </a:lnTo>
                <a:lnTo>
                  <a:pt x="3898" y="912504"/>
                </a:lnTo>
                <a:lnTo>
                  <a:pt x="13918" y="811070"/>
                </a:lnTo>
                <a:lnTo>
                  <a:pt x="72372" y="689267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923387" y="451267"/>
            <a:ext cx="6156088" cy="55399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3000" b="1" dirty="0" smtClean="0">
                <a:solidFill>
                  <a:srgbClr val="000000"/>
                </a:solidFill>
                <a:latin typeface="Gabriola" panose="04040605051002020D02" pitchFamily="82" charset="0"/>
              </a:rPr>
              <a:t>Our key question that we will answer today is:</a:t>
            </a:r>
            <a:endParaRPr lang="en-GB" sz="3000" b="1" dirty="0">
              <a:solidFill>
                <a:srgbClr val="000000"/>
              </a:solidFill>
              <a:latin typeface="Gabriola" panose="04040605051002020D02" pitchFamily="8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22300" y="482600"/>
            <a:ext cx="749301" cy="711201"/>
          </a:xfrm>
          <a:custGeom>
            <a:avLst/>
            <a:gdLst/>
            <a:ahLst/>
            <a:cxnLst/>
            <a:rect l="0" t="0" r="0" b="0"/>
            <a:pathLst>
              <a:path w="749301" h="711201">
                <a:moveTo>
                  <a:pt x="792" y="283414"/>
                </a:moveTo>
                <a:lnTo>
                  <a:pt x="0" y="270402"/>
                </a:lnTo>
                <a:lnTo>
                  <a:pt x="495" y="249293"/>
                </a:lnTo>
                <a:lnTo>
                  <a:pt x="2974" y="231670"/>
                </a:lnTo>
                <a:lnTo>
                  <a:pt x="5155" y="221014"/>
                </a:lnTo>
                <a:lnTo>
                  <a:pt x="8922" y="206874"/>
                </a:lnTo>
                <a:lnTo>
                  <a:pt x="15860" y="188636"/>
                </a:lnTo>
                <a:lnTo>
                  <a:pt x="22898" y="173778"/>
                </a:lnTo>
                <a:lnTo>
                  <a:pt x="33208" y="155539"/>
                </a:lnTo>
                <a:lnTo>
                  <a:pt x="45697" y="138326"/>
                </a:lnTo>
                <a:lnTo>
                  <a:pt x="58782" y="122239"/>
                </a:lnTo>
                <a:lnTo>
                  <a:pt x="76328" y="104513"/>
                </a:lnTo>
                <a:lnTo>
                  <a:pt x="92683" y="90475"/>
                </a:lnTo>
                <a:lnTo>
                  <a:pt x="115581" y="73569"/>
                </a:lnTo>
                <a:lnTo>
                  <a:pt x="138679" y="59121"/>
                </a:lnTo>
                <a:lnTo>
                  <a:pt x="160783" y="47235"/>
                </a:lnTo>
                <a:lnTo>
                  <a:pt x="194189" y="32174"/>
                </a:lnTo>
                <a:lnTo>
                  <a:pt x="230768" y="19981"/>
                </a:lnTo>
                <a:lnTo>
                  <a:pt x="258423" y="12808"/>
                </a:lnTo>
                <a:lnTo>
                  <a:pt x="279935" y="8299"/>
                </a:lnTo>
                <a:lnTo>
                  <a:pt x="306897" y="3997"/>
                </a:lnTo>
                <a:lnTo>
                  <a:pt x="340501" y="718"/>
                </a:lnTo>
                <a:lnTo>
                  <a:pt x="359335" y="0"/>
                </a:lnTo>
                <a:lnTo>
                  <a:pt x="392741" y="0"/>
                </a:lnTo>
                <a:lnTo>
                  <a:pt x="415540" y="1332"/>
                </a:lnTo>
                <a:lnTo>
                  <a:pt x="446368" y="4713"/>
                </a:lnTo>
                <a:lnTo>
                  <a:pt x="473926" y="9120"/>
                </a:lnTo>
                <a:lnTo>
                  <a:pt x="508224" y="17009"/>
                </a:lnTo>
                <a:lnTo>
                  <a:pt x="534393" y="25206"/>
                </a:lnTo>
                <a:lnTo>
                  <a:pt x="554218" y="32174"/>
                </a:lnTo>
                <a:lnTo>
                  <a:pt x="578504" y="42522"/>
                </a:lnTo>
                <a:lnTo>
                  <a:pt x="601602" y="53998"/>
                </a:lnTo>
                <a:lnTo>
                  <a:pt x="616669" y="62810"/>
                </a:lnTo>
                <a:lnTo>
                  <a:pt x="636295" y="75105"/>
                </a:lnTo>
                <a:lnTo>
                  <a:pt x="656716" y="90681"/>
                </a:lnTo>
                <a:lnTo>
                  <a:pt x="670197" y="101952"/>
                </a:lnTo>
                <a:lnTo>
                  <a:pt x="682191" y="113836"/>
                </a:lnTo>
                <a:lnTo>
                  <a:pt x="692203" y="124493"/>
                </a:lnTo>
                <a:lnTo>
                  <a:pt x="703603" y="138121"/>
                </a:lnTo>
                <a:lnTo>
                  <a:pt x="710145" y="147240"/>
                </a:lnTo>
                <a:lnTo>
                  <a:pt x="719363" y="161073"/>
                </a:lnTo>
                <a:lnTo>
                  <a:pt x="725212" y="171627"/>
                </a:lnTo>
                <a:lnTo>
                  <a:pt x="732151" y="185767"/>
                </a:lnTo>
                <a:lnTo>
                  <a:pt x="736909" y="197242"/>
                </a:lnTo>
                <a:lnTo>
                  <a:pt x="741172" y="210255"/>
                </a:lnTo>
                <a:lnTo>
                  <a:pt x="744741" y="223473"/>
                </a:lnTo>
                <a:lnTo>
                  <a:pt x="746723" y="232900"/>
                </a:lnTo>
                <a:lnTo>
                  <a:pt x="748508" y="247245"/>
                </a:lnTo>
                <a:lnTo>
                  <a:pt x="749201" y="256159"/>
                </a:lnTo>
                <a:lnTo>
                  <a:pt x="749300" y="273886"/>
                </a:lnTo>
                <a:lnTo>
                  <a:pt x="748706" y="283926"/>
                </a:lnTo>
                <a:lnTo>
                  <a:pt x="746723" y="298271"/>
                </a:lnTo>
                <a:lnTo>
                  <a:pt x="743947" y="311796"/>
                </a:lnTo>
                <a:lnTo>
                  <a:pt x="737801" y="331674"/>
                </a:lnTo>
                <a:lnTo>
                  <a:pt x="729673" y="351450"/>
                </a:lnTo>
                <a:lnTo>
                  <a:pt x="719165" y="370816"/>
                </a:lnTo>
                <a:lnTo>
                  <a:pt x="704098" y="392948"/>
                </a:lnTo>
                <a:lnTo>
                  <a:pt x="692005" y="407703"/>
                </a:lnTo>
                <a:lnTo>
                  <a:pt x="677532" y="422559"/>
                </a:lnTo>
                <a:lnTo>
                  <a:pt x="660086" y="438236"/>
                </a:lnTo>
                <a:lnTo>
                  <a:pt x="640260" y="453606"/>
                </a:lnTo>
                <a:lnTo>
                  <a:pt x="622913" y="465083"/>
                </a:lnTo>
                <a:lnTo>
                  <a:pt x="605170" y="475637"/>
                </a:lnTo>
                <a:lnTo>
                  <a:pt x="584849" y="486190"/>
                </a:lnTo>
                <a:lnTo>
                  <a:pt x="569285" y="493362"/>
                </a:lnTo>
                <a:lnTo>
                  <a:pt x="552136" y="500228"/>
                </a:lnTo>
                <a:lnTo>
                  <a:pt x="531023" y="507810"/>
                </a:lnTo>
                <a:lnTo>
                  <a:pt x="514072" y="512933"/>
                </a:lnTo>
                <a:lnTo>
                  <a:pt x="492164" y="518262"/>
                </a:lnTo>
                <a:lnTo>
                  <a:pt x="474817" y="521642"/>
                </a:lnTo>
                <a:lnTo>
                  <a:pt x="484631" y="520106"/>
                </a:lnTo>
                <a:lnTo>
                  <a:pt x="498707" y="518978"/>
                </a:lnTo>
                <a:lnTo>
                  <a:pt x="513577" y="518671"/>
                </a:lnTo>
                <a:lnTo>
                  <a:pt x="526265" y="518978"/>
                </a:lnTo>
                <a:lnTo>
                  <a:pt x="540638" y="520106"/>
                </a:lnTo>
                <a:lnTo>
                  <a:pt x="561751" y="523897"/>
                </a:lnTo>
                <a:lnTo>
                  <a:pt x="578504" y="528098"/>
                </a:lnTo>
                <a:lnTo>
                  <a:pt x="600907" y="537216"/>
                </a:lnTo>
                <a:lnTo>
                  <a:pt x="613199" y="545208"/>
                </a:lnTo>
                <a:lnTo>
                  <a:pt x="621525" y="554430"/>
                </a:lnTo>
                <a:lnTo>
                  <a:pt x="623904" y="559041"/>
                </a:lnTo>
                <a:lnTo>
                  <a:pt x="624797" y="562218"/>
                </a:lnTo>
                <a:lnTo>
                  <a:pt x="625292" y="566931"/>
                </a:lnTo>
                <a:lnTo>
                  <a:pt x="623310" y="575333"/>
                </a:lnTo>
                <a:lnTo>
                  <a:pt x="617659" y="584043"/>
                </a:lnTo>
                <a:lnTo>
                  <a:pt x="613199" y="587936"/>
                </a:lnTo>
                <a:lnTo>
                  <a:pt x="601899" y="595518"/>
                </a:lnTo>
                <a:lnTo>
                  <a:pt x="585840" y="602588"/>
                </a:lnTo>
                <a:lnTo>
                  <a:pt x="568691" y="607814"/>
                </a:lnTo>
                <a:lnTo>
                  <a:pt x="552136" y="611298"/>
                </a:lnTo>
                <a:lnTo>
                  <a:pt x="539350" y="612323"/>
                </a:lnTo>
                <a:lnTo>
                  <a:pt x="512982" y="613245"/>
                </a:lnTo>
                <a:lnTo>
                  <a:pt x="532906" y="613860"/>
                </a:lnTo>
                <a:lnTo>
                  <a:pt x="555012" y="616421"/>
                </a:lnTo>
                <a:lnTo>
                  <a:pt x="575828" y="622877"/>
                </a:lnTo>
                <a:lnTo>
                  <a:pt x="586336" y="629126"/>
                </a:lnTo>
                <a:lnTo>
                  <a:pt x="588119" y="631483"/>
                </a:lnTo>
                <a:lnTo>
                  <a:pt x="589805" y="634660"/>
                </a:lnTo>
                <a:lnTo>
                  <a:pt x="590301" y="636402"/>
                </a:lnTo>
                <a:lnTo>
                  <a:pt x="590301" y="638348"/>
                </a:lnTo>
                <a:lnTo>
                  <a:pt x="589012" y="642755"/>
                </a:lnTo>
                <a:lnTo>
                  <a:pt x="586137" y="645931"/>
                </a:lnTo>
                <a:lnTo>
                  <a:pt x="582073" y="649209"/>
                </a:lnTo>
                <a:lnTo>
                  <a:pt x="568294" y="655460"/>
                </a:lnTo>
                <a:lnTo>
                  <a:pt x="550451" y="659865"/>
                </a:lnTo>
                <a:lnTo>
                  <a:pt x="536376" y="662222"/>
                </a:lnTo>
                <a:lnTo>
                  <a:pt x="518235" y="663247"/>
                </a:lnTo>
                <a:lnTo>
                  <a:pt x="528149" y="664374"/>
                </a:lnTo>
                <a:lnTo>
                  <a:pt x="544603" y="668781"/>
                </a:lnTo>
                <a:lnTo>
                  <a:pt x="553425" y="673698"/>
                </a:lnTo>
                <a:lnTo>
                  <a:pt x="558382" y="677899"/>
                </a:lnTo>
                <a:lnTo>
                  <a:pt x="561256" y="683023"/>
                </a:lnTo>
                <a:lnTo>
                  <a:pt x="562149" y="686711"/>
                </a:lnTo>
                <a:lnTo>
                  <a:pt x="561751" y="690194"/>
                </a:lnTo>
                <a:lnTo>
                  <a:pt x="560662" y="693576"/>
                </a:lnTo>
                <a:lnTo>
                  <a:pt x="555705" y="700032"/>
                </a:lnTo>
                <a:lnTo>
                  <a:pt x="550948" y="703105"/>
                </a:lnTo>
                <a:lnTo>
                  <a:pt x="540341" y="708125"/>
                </a:lnTo>
                <a:lnTo>
                  <a:pt x="526364" y="711200"/>
                </a:lnTo>
                <a:lnTo>
                  <a:pt x="504655" y="711200"/>
                </a:lnTo>
                <a:lnTo>
                  <a:pt x="489191" y="707921"/>
                </a:lnTo>
                <a:lnTo>
                  <a:pt x="477396" y="702389"/>
                </a:lnTo>
                <a:lnTo>
                  <a:pt x="470852" y="696342"/>
                </a:lnTo>
                <a:lnTo>
                  <a:pt x="468771" y="692244"/>
                </a:lnTo>
                <a:lnTo>
                  <a:pt x="468078" y="689580"/>
                </a:lnTo>
                <a:lnTo>
                  <a:pt x="468078" y="685994"/>
                </a:lnTo>
                <a:lnTo>
                  <a:pt x="468573" y="683842"/>
                </a:lnTo>
                <a:lnTo>
                  <a:pt x="470060" y="680564"/>
                </a:lnTo>
                <a:lnTo>
                  <a:pt x="473033" y="676874"/>
                </a:lnTo>
                <a:lnTo>
                  <a:pt x="479180" y="671956"/>
                </a:lnTo>
                <a:lnTo>
                  <a:pt x="488398" y="667756"/>
                </a:lnTo>
                <a:lnTo>
                  <a:pt x="506043" y="664066"/>
                </a:lnTo>
                <a:lnTo>
                  <a:pt x="518235" y="663247"/>
                </a:lnTo>
                <a:lnTo>
                  <a:pt x="497915" y="660993"/>
                </a:lnTo>
                <a:lnTo>
                  <a:pt x="480666" y="658021"/>
                </a:lnTo>
                <a:lnTo>
                  <a:pt x="463319" y="652283"/>
                </a:lnTo>
                <a:lnTo>
                  <a:pt x="457074" y="648697"/>
                </a:lnTo>
                <a:lnTo>
                  <a:pt x="453010" y="645110"/>
                </a:lnTo>
                <a:lnTo>
                  <a:pt x="450729" y="641627"/>
                </a:lnTo>
                <a:lnTo>
                  <a:pt x="449937" y="638348"/>
                </a:lnTo>
                <a:lnTo>
                  <a:pt x="450432" y="634148"/>
                </a:lnTo>
                <a:lnTo>
                  <a:pt x="453010" y="630561"/>
                </a:lnTo>
                <a:lnTo>
                  <a:pt x="456678" y="627282"/>
                </a:lnTo>
                <a:lnTo>
                  <a:pt x="461336" y="624310"/>
                </a:lnTo>
                <a:lnTo>
                  <a:pt x="475413" y="618675"/>
                </a:lnTo>
                <a:lnTo>
                  <a:pt x="487308" y="616217"/>
                </a:lnTo>
                <a:lnTo>
                  <a:pt x="512982" y="613245"/>
                </a:lnTo>
                <a:lnTo>
                  <a:pt x="473926" y="612527"/>
                </a:lnTo>
                <a:lnTo>
                  <a:pt x="454596" y="609147"/>
                </a:lnTo>
                <a:lnTo>
                  <a:pt x="435961" y="604432"/>
                </a:lnTo>
                <a:lnTo>
                  <a:pt x="413756" y="595211"/>
                </a:lnTo>
                <a:lnTo>
                  <a:pt x="399976" y="585478"/>
                </a:lnTo>
                <a:lnTo>
                  <a:pt x="395318" y="580252"/>
                </a:lnTo>
                <a:lnTo>
                  <a:pt x="393038" y="576358"/>
                </a:lnTo>
                <a:lnTo>
                  <a:pt x="391155" y="571337"/>
                </a:lnTo>
                <a:lnTo>
                  <a:pt x="390460" y="566829"/>
                </a:lnTo>
                <a:lnTo>
                  <a:pt x="391254" y="561193"/>
                </a:lnTo>
                <a:lnTo>
                  <a:pt x="393732" y="555455"/>
                </a:lnTo>
                <a:lnTo>
                  <a:pt x="397796" y="549717"/>
                </a:lnTo>
                <a:lnTo>
                  <a:pt x="412368" y="538549"/>
                </a:lnTo>
                <a:lnTo>
                  <a:pt x="429318" y="531786"/>
                </a:lnTo>
                <a:lnTo>
                  <a:pt x="448053" y="527073"/>
                </a:lnTo>
                <a:lnTo>
                  <a:pt x="484433" y="519695"/>
                </a:lnTo>
                <a:lnTo>
                  <a:pt x="460841" y="524408"/>
                </a:lnTo>
                <a:lnTo>
                  <a:pt x="440520" y="527790"/>
                </a:lnTo>
                <a:lnTo>
                  <a:pt x="414647" y="530454"/>
                </a:lnTo>
                <a:lnTo>
                  <a:pt x="405627" y="531171"/>
                </a:lnTo>
                <a:lnTo>
                  <a:pt x="388181" y="531786"/>
                </a:lnTo>
                <a:lnTo>
                  <a:pt x="357254" y="531786"/>
                </a:lnTo>
                <a:lnTo>
                  <a:pt x="333760" y="530454"/>
                </a:lnTo>
                <a:lnTo>
                  <a:pt x="312052" y="528302"/>
                </a:lnTo>
                <a:lnTo>
                  <a:pt x="297777" y="526355"/>
                </a:lnTo>
                <a:lnTo>
                  <a:pt x="282214" y="523691"/>
                </a:lnTo>
                <a:lnTo>
                  <a:pt x="267940" y="521028"/>
                </a:lnTo>
                <a:lnTo>
                  <a:pt x="254359" y="517954"/>
                </a:lnTo>
                <a:lnTo>
                  <a:pt x="243554" y="515290"/>
                </a:lnTo>
                <a:lnTo>
                  <a:pt x="230768" y="511600"/>
                </a:lnTo>
                <a:lnTo>
                  <a:pt x="212231" y="505760"/>
                </a:lnTo>
                <a:lnTo>
                  <a:pt x="189133" y="497153"/>
                </a:lnTo>
                <a:lnTo>
                  <a:pt x="170101" y="489059"/>
                </a:lnTo>
                <a:lnTo>
                  <a:pt x="149384" y="478403"/>
                </a:lnTo>
                <a:lnTo>
                  <a:pt x="136597" y="471128"/>
                </a:lnTo>
                <a:lnTo>
                  <a:pt x="123612" y="463443"/>
                </a:lnTo>
                <a:lnTo>
                  <a:pt x="110230" y="454323"/>
                </a:lnTo>
                <a:lnTo>
                  <a:pt x="95955" y="443974"/>
                </a:lnTo>
                <a:lnTo>
                  <a:pt x="80392" y="430654"/>
                </a:lnTo>
                <a:lnTo>
                  <a:pt x="66117" y="416924"/>
                </a:lnTo>
                <a:lnTo>
                  <a:pt x="53826" y="403502"/>
                </a:lnTo>
                <a:lnTo>
                  <a:pt x="38263" y="383317"/>
                </a:lnTo>
                <a:lnTo>
                  <a:pt x="29342" y="369176"/>
                </a:lnTo>
                <a:lnTo>
                  <a:pt x="22403" y="356676"/>
                </a:lnTo>
                <a:lnTo>
                  <a:pt x="17050" y="345404"/>
                </a:lnTo>
                <a:lnTo>
                  <a:pt x="10011" y="327986"/>
                </a:lnTo>
                <a:lnTo>
                  <a:pt x="4858" y="309441"/>
                </a:lnTo>
                <a:lnTo>
                  <a:pt x="2974" y="299399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FFC0CB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84200" y="596900"/>
            <a:ext cx="819048" cy="2616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100" smtClean="0">
                <a:solidFill>
                  <a:srgbClr val="000000"/>
                </a:solidFill>
                <a:latin typeface="Boring Joined - 23"/>
              </a:rPr>
              <a:t>THINK!</a:t>
            </a:r>
            <a:endParaRPr lang="en-GB" sz="1100">
              <a:solidFill>
                <a:srgbClr val="000000"/>
              </a:solidFill>
              <a:latin typeface="Boring Joined - 23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17500" y="1504950"/>
            <a:ext cx="749301" cy="711201"/>
          </a:xfrm>
          <a:custGeom>
            <a:avLst/>
            <a:gdLst/>
            <a:ahLst/>
            <a:cxnLst/>
            <a:rect l="0" t="0" r="0" b="0"/>
            <a:pathLst>
              <a:path w="749301" h="711201">
                <a:moveTo>
                  <a:pt x="792" y="283414"/>
                </a:moveTo>
                <a:lnTo>
                  <a:pt x="0" y="270402"/>
                </a:lnTo>
                <a:lnTo>
                  <a:pt x="495" y="249293"/>
                </a:lnTo>
                <a:lnTo>
                  <a:pt x="2974" y="231670"/>
                </a:lnTo>
                <a:lnTo>
                  <a:pt x="5155" y="221014"/>
                </a:lnTo>
                <a:lnTo>
                  <a:pt x="8922" y="206874"/>
                </a:lnTo>
                <a:lnTo>
                  <a:pt x="15860" y="188636"/>
                </a:lnTo>
                <a:lnTo>
                  <a:pt x="22898" y="173778"/>
                </a:lnTo>
                <a:lnTo>
                  <a:pt x="33208" y="155539"/>
                </a:lnTo>
                <a:lnTo>
                  <a:pt x="45697" y="138326"/>
                </a:lnTo>
                <a:lnTo>
                  <a:pt x="58782" y="122239"/>
                </a:lnTo>
                <a:lnTo>
                  <a:pt x="76328" y="104513"/>
                </a:lnTo>
                <a:lnTo>
                  <a:pt x="92683" y="90475"/>
                </a:lnTo>
                <a:lnTo>
                  <a:pt x="115581" y="73569"/>
                </a:lnTo>
                <a:lnTo>
                  <a:pt x="138679" y="59121"/>
                </a:lnTo>
                <a:lnTo>
                  <a:pt x="160783" y="47235"/>
                </a:lnTo>
                <a:lnTo>
                  <a:pt x="194189" y="32174"/>
                </a:lnTo>
                <a:lnTo>
                  <a:pt x="230768" y="19981"/>
                </a:lnTo>
                <a:lnTo>
                  <a:pt x="258423" y="12808"/>
                </a:lnTo>
                <a:lnTo>
                  <a:pt x="279935" y="8299"/>
                </a:lnTo>
                <a:lnTo>
                  <a:pt x="306897" y="3997"/>
                </a:lnTo>
                <a:lnTo>
                  <a:pt x="340501" y="718"/>
                </a:lnTo>
                <a:lnTo>
                  <a:pt x="359335" y="0"/>
                </a:lnTo>
                <a:lnTo>
                  <a:pt x="392741" y="0"/>
                </a:lnTo>
                <a:lnTo>
                  <a:pt x="415540" y="1332"/>
                </a:lnTo>
                <a:lnTo>
                  <a:pt x="446368" y="4713"/>
                </a:lnTo>
                <a:lnTo>
                  <a:pt x="473926" y="9120"/>
                </a:lnTo>
                <a:lnTo>
                  <a:pt x="508224" y="17009"/>
                </a:lnTo>
                <a:lnTo>
                  <a:pt x="534393" y="25206"/>
                </a:lnTo>
                <a:lnTo>
                  <a:pt x="554218" y="32174"/>
                </a:lnTo>
                <a:lnTo>
                  <a:pt x="578504" y="42522"/>
                </a:lnTo>
                <a:lnTo>
                  <a:pt x="601602" y="53998"/>
                </a:lnTo>
                <a:lnTo>
                  <a:pt x="616669" y="62810"/>
                </a:lnTo>
                <a:lnTo>
                  <a:pt x="636295" y="75105"/>
                </a:lnTo>
                <a:lnTo>
                  <a:pt x="656716" y="90681"/>
                </a:lnTo>
                <a:lnTo>
                  <a:pt x="670197" y="101952"/>
                </a:lnTo>
                <a:lnTo>
                  <a:pt x="682191" y="113836"/>
                </a:lnTo>
                <a:lnTo>
                  <a:pt x="692203" y="124493"/>
                </a:lnTo>
                <a:lnTo>
                  <a:pt x="703603" y="138121"/>
                </a:lnTo>
                <a:lnTo>
                  <a:pt x="710145" y="147240"/>
                </a:lnTo>
                <a:lnTo>
                  <a:pt x="719363" y="161073"/>
                </a:lnTo>
                <a:lnTo>
                  <a:pt x="725212" y="171627"/>
                </a:lnTo>
                <a:lnTo>
                  <a:pt x="732151" y="185767"/>
                </a:lnTo>
                <a:lnTo>
                  <a:pt x="736909" y="197242"/>
                </a:lnTo>
                <a:lnTo>
                  <a:pt x="741172" y="210255"/>
                </a:lnTo>
                <a:lnTo>
                  <a:pt x="744741" y="223473"/>
                </a:lnTo>
                <a:lnTo>
                  <a:pt x="746723" y="232900"/>
                </a:lnTo>
                <a:lnTo>
                  <a:pt x="748508" y="247245"/>
                </a:lnTo>
                <a:lnTo>
                  <a:pt x="749201" y="256159"/>
                </a:lnTo>
                <a:lnTo>
                  <a:pt x="749300" y="273886"/>
                </a:lnTo>
                <a:lnTo>
                  <a:pt x="748706" y="283926"/>
                </a:lnTo>
                <a:lnTo>
                  <a:pt x="746723" y="298271"/>
                </a:lnTo>
                <a:lnTo>
                  <a:pt x="743947" y="311796"/>
                </a:lnTo>
                <a:lnTo>
                  <a:pt x="737801" y="331675"/>
                </a:lnTo>
                <a:lnTo>
                  <a:pt x="729673" y="351450"/>
                </a:lnTo>
                <a:lnTo>
                  <a:pt x="719165" y="370816"/>
                </a:lnTo>
                <a:lnTo>
                  <a:pt x="704098" y="392948"/>
                </a:lnTo>
                <a:lnTo>
                  <a:pt x="692005" y="407703"/>
                </a:lnTo>
                <a:lnTo>
                  <a:pt x="677532" y="422559"/>
                </a:lnTo>
                <a:lnTo>
                  <a:pt x="660086" y="438236"/>
                </a:lnTo>
                <a:lnTo>
                  <a:pt x="640260" y="453606"/>
                </a:lnTo>
                <a:lnTo>
                  <a:pt x="622913" y="465083"/>
                </a:lnTo>
                <a:lnTo>
                  <a:pt x="605170" y="475637"/>
                </a:lnTo>
                <a:lnTo>
                  <a:pt x="584849" y="486190"/>
                </a:lnTo>
                <a:lnTo>
                  <a:pt x="569285" y="493362"/>
                </a:lnTo>
                <a:lnTo>
                  <a:pt x="552136" y="500228"/>
                </a:lnTo>
                <a:lnTo>
                  <a:pt x="531023" y="507810"/>
                </a:lnTo>
                <a:lnTo>
                  <a:pt x="514072" y="512933"/>
                </a:lnTo>
                <a:lnTo>
                  <a:pt x="492164" y="518262"/>
                </a:lnTo>
                <a:lnTo>
                  <a:pt x="474817" y="521642"/>
                </a:lnTo>
                <a:lnTo>
                  <a:pt x="484631" y="520106"/>
                </a:lnTo>
                <a:lnTo>
                  <a:pt x="498707" y="518978"/>
                </a:lnTo>
                <a:lnTo>
                  <a:pt x="513577" y="518670"/>
                </a:lnTo>
                <a:lnTo>
                  <a:pt x="526265" y="518978"/>
                </a:lnTo>
                <a:lnTo>
                  <a:pt x="540638" y="520106"/>
                </a:lnTo>
                <a:lnTo>
                  <a:pt x="561751" y="523897"/>
                </a:lnTo>
                <a:lnTo>
                  <a:pt x="578504" y="528098"/>
                </a:lnTo>
                <a:lnTo>
                  <a:pt x="600907" y="537216"/>
                </a:lnTo>
                <a:lnTo>
                  <a:pt x="613199" y="545208"/>
                </a:lnTo>
                <a:lnTo>
                  <a:pt x="621525" y="554430"/>
                </a:lnTo>
                <a:lnTo>
                  <a:pt x="623904" y="559041"/>
                </a:lnTo>
                <a:lnTo>
                  <a:pt x="624797" y="562218"/>
                </a:lnTo>
                <a:lnTo>
                  <a:pt x="625292" y="566931"/>
                </a:lnTo>
                <a:lnTo>
                  <a:pt x="623310" y="575333"/>
                </a:lnTo>
                <a:lnTo>
                  <a:pt x="617659" y="584042"/>
                </a:lnTo>
                <a:lnTo>
                  <a:pt x="613199" y="587936"/>
                </a:lnTo>
                <a:lnTo>
                  <a:pt x="601899" y="595518"/>
                </a:lnTo>
                <a:lnTo>
                  <a:pt x="585840" y="602588"/>
                </a:lnTo>
                <a:lnTo>
                  <a:pt x="568691" y="607814"/>
                </a:lnTo>
                <a:lnTo>
                  <a:pt x="552136" y="611298"/>
                </a:lnTo>
                <a:lnTo>
                  <a:pt x="539350" y="612323"/>
                </a:lnTo>
                <a:lnTo>
                  <a:pt x="512982" y="613245"/>
                </a:lnTo>
                <a:lnTo>
                  <a:pt x="532906" y="613860"/>
                </a:lnTo>
                <a:lnTo>
                  <a:pt x="555012" y="616421"/>
                </a:lnTo>
                <a:lnTo>
                  <a:pt x="575828" y="622877"/>
                </a:lnTo>
                <a:lnTo>
                  <a:pt x="586336" y="629126"/>
                </a:lnTo>
                <a:lnTo>
                  <a:pt x="588119" y="631483"/>
                </a:lnTo>
                <a:lnTo>
                  <a:pt x="589805" y="634660"/>
                </a:lnTo>
                <a:lnTo>
                  <a:pt x="590301" y="636402"/>
                </a:lnTo>
                <a:lnTo>
                  <a:pt x="590301" y="638348"/>
                </a:lnTo>
                <a:lnTo>
                  <a:pt x="589012" y="642755"/>
                </a:lnTo>
                <a:lnTo>
                  <a:pt x="586137" y="645931"/>
                </a:lnTo>
                <a:lnTo>
                  <a:pt x="582073" y="649209"/>
                </a:lnTo>
                <a:lnTo>
                  <a:pt x="568294" y="655460"/>
                </a:lnTo>
                <a:lnTo>
                  <a:pt x="550451" y="659865"/>
                </a:lnTo>
                <a:lnTo>
                  <a:pt x="536376" y="662222"/>
                </a:lnTo>
                <a:lnTo>
                  <a:pt x="518235" y="663247"/>
                </a:lnTo>
                <a:lnTo>
                  <a:pt x="528149" y="664374"/>
                </a:lnTo>
                <a:lnTo>
                  <a:pt x="544603" y="668781"/>
                </a:lnTo>
                <a:lnTo>
                  <a:pt x="553425" y="673698"/>
                </a:lnTo>
                <a:lnTo>
                  <a:pt x="558382" y="677899"/>
                </a:lnTo>
                <a:lnTo>
                  <a:pt x="561256" y="683022"/>
                </a:lnTo>
                <a:lnTo>
                  <a:pt x="562149" y="686711"/>
                </a:lnTo>
                <a:lnTo>
                  <a:pt x="561751" y="690194"/>
                </a:lnTo>
                <a:lnTo>
                  <a:pt x="560662" y="693576"/>
                </a:lnTo>
                <a:lnTo>
                  <a:pt x="555705" y="700032"/>
                </a:lnTo>
                <a:lnTo>
                  <a:pt x="550948" y="703105"/>
                </a:lnTo>
                <a:lnTo>
                  <a:pt x="540341" y="708125"/>
                </a:lnTo>
                <a:lnTo>
                  <a:pt x="526364" y="711200"/>
                </a:lnTo>
                <a:lnTo>
                  <a:pt x="504655" y="711200"/>
                </a:lnTo>
                <a:lnTo>
                  <a:pt x="489191" y="707921"/>
                </a:lnTo>
                <a:lnTo>
                  <a:pt x="477396" y="702389"/>
                </a:lnTo>
                <a:lnTo>
                  <a:pt x="470853" y="696342"/>
                </a:lnTo>
                <a:lnTo>
                  <a:pt x="468771" y="692244"/>
                </a:lnTo>
                <a:lnTo>
                  <a:pt x="468078" y="689580"/>
                </a:lnTo>
                <a:lnTo>
                  <a:pt x="468078" y="685994"/>
                </a:lnTo>
                <a:lnTo>
                  <a:pt x="468573" y="683842"/>
                </a:lnTo>
                <a:lnTo>
                  <a:pt x="470060" y="680564"/>
                </a:lnTo>
                <a:lnTo>
                  <a:pt x="473033" y="676874"/>
                </a:lnTo>
                <a:lnTo>
                  <a:pt x="479180" y="671956"/>
                </a:lnTo>
                <a:lnTo>
                  <a:pt x="488398" y="667756"/>
                </a:lnTo>
                <a:lnTo>
                  <a:pt x="506043" y="664066"/>
                </a:lnTo>
                <a:lnTo>
                  <a:pt x="518235" y="663247"/>
                </a:lnTo>
                <a:lnTo>
                  <a:pt x="497915" y="660993"/>
                </a:lnTo>
                <a:lnTo>
                  <a:pt x="480666" y="658021"/>
                </a:lnTo>
                <a:lnTo>
                  <a:pt x="463319" y="652283"/>
                </a:lnTo>
                <a:lnTo>
                  <a:pt x="457074" y="648697"/>
                </a:lnTo>
                <a:lnTo>
                  <a:pt x="453010" y="645110"/>
                </a:lnTo>
                <a:lnTo>
                  <a:pt x="450729" y="641627"/>
                </a:lnTo>
                <a:lnTo>
                  <a:pt x="449937" y="638348"/>
                </a:lnTo>
                <a:lnTo>
                  <a:pt x="450432" y="634148"/>
                </a:lnTo>
                <a:lnTo>
                  <a:pt x="453010" y="630561"/>
                </a:lnTo>
                <a:lnTo>
                  <a:pt x="456678" y="627282"/>
                </a:lnTo>
                <a:lnTo>
                  <a:pt x="461336" y="624310"/>
                </a:lnTo>
                <a:lnTo>
                  <a:pt x="475413" y="618675"/>
                </a:lnTo>
                <a:lnTo>
                  <a:pt x="487308" y="616217"/>
                </a:lnTo>
                <a:lnTo>
                  <a:pt x="512982" y="613245"/>
                </a:lnTo>
                <a:lnTo>
                  <a:pt x="473926" y="612527"/>
                </a:lnTo>
                <a:lnTo>
                  <a:pt x="454596" y="609147"/>
                </a:lnTo>
                <a:lnTo>
                  <a:pt x="435961" y="604432"/>
                </a:lnTo>
                <a:lnTo>
                  <a:pt x="413756" y="595211"/>
                </a:lnTo>
                <a:lnTo>
                  <a:pt x="399976" y="585478"/>
                </a:lnTo>
                <a:lnTo>
                  <a:pt x="395318" y="580252"/>
                </a:lnTo>
                <a:lnTo>
                  <a:pt x="393038" y="576358"/>
                </a:lnTo>
                <a:lnTo>
                  <a:pt x="391155" y="571337"/>
                </a:lnTo>
                <a:lnTo>
                  <a:pt x="390460" y="566829"/>
                </a:lnTo>
                <a:lnTo>
                  <a:pt x="391254" y="561193"/>
                </a:lnTo>
                <a:lnTo>
                  <a:pt x="393732" y="555455"/>
                </a:lnTo>
                <a:lnTo>
                  <a:pt x="397796" y="549717"/>
                </a:lnTo>
                <a:lnTo>
                  <a:pt x="412368" y="538549"/>
                </a:lnTo>
                <a:lnTo>
                  <a:pt x="429318" y="531786"/>
                </a:lnTo>
                <a:lnTo>
                  <a:pt x="448053" y="527073"/>
                </a:lnTo>
                <a:lnTo>
                  <a:pt x="484433" y="519695"/>
                </a:lnTo>
                <a:lnTo>
                  <a:pt x="460841" y="524408"/>
                </a:lnTo>
                <a:lnTo>
                  <a:pt x="440520" y="527790"/>
                </a:lnTo>
                <a:lnTo>
                  <a:pt x="414647" y="530454"/>
                </a:lnTo>
                <a:lnTo>
                  <a:pt x="405627" y="531171"/>
                </a:lnTo>
                <a:lnTo>
                  <a:pt x="388181" y="531786"/>
                </a:lnTo>
                <a:lnTo>
                  <a:pt x="357254" y="531786"/>
                </a:lnTo>
                <a:lnTo>
                  <a:pt x="333760" y="530454"/>
                </a:lnTo>
                <a:lnTo>
                  <a:pt x="312052" y="528302"/>
                </a:lnTo>
                <a:lnTo>
                  <a:pt x="297777" y="526355"/>
                </a:lnTo>
                <a:lnTo>
                  <a:pt x="282214" y="523691"/>
                </a:lnTo>
                <a:lnTo>
                  <a:pt x="267940" y="521028"/>
                </a:lnTo>
                <a:lnTo>
                  <a:pt x="254359" y="517954"/>
                </a:lnTo>
                <a:lnTo>
                  <a:pt x="243554" y="515290"/>
                </a:lnTo>
                <a:lnTo>
                  <a:pt x="230768" y="511600"/>
                </a:lnTo>
                <a:lnTo>
                  <a:pt x="212231" y="505760"/>
                </a:lnTo>
                <a:lnTo>
                  <a:pt x="189133" y="497153"/>
                </a:lnTo>
                <a:lnTo>
                  <a:pt x="170101" y="489059"/>
                </a:lnTo>
                <a:lnTo>
                  <a:pt x="149384" y="478403"/>
                </a:lnTo>
                <a:lnTo>
                  <a:pt x="136597" y="471128"/>
                </a:lnTo>
                <a:lnTo>
                  <a:pt x="123612" y="463443"/>
                </a:lnTo>
                <a:lnTo>
                  <a:pt x="110230" y="454323"/>
                </a:lnTo>
                <a:lnTo>
                  <a:pt x="95955" y="443974"/>
                </a:lnTo>
                <a:lnTo>
                  <a:pt x="80392" y="430655"/>
                </a:lnTo>
                <a:lnTo>
                  <a:pt x="66117" y="416925"/>
                </a:lnTo>
                <a:lnTo>
                  <a:pt x="53826" y="403502"/>
                </a:lnTo>
                <a:lnTo>
                  <a:pt x="38263" y="383317"/>
                </a:lnTo>
                <a:lnTo>
                  <a:pt x="29342" y="369176"/>
                </a:lnTo>
                <a:lnTo>
                  <a:pt x="22403" y="356676"/>
                </a:lnTo>
                <a:lnTo>
                  <a:pt x="17050" y="345404"/>
                </a:lnTo>
                <a:lnTo>
                  <a:pt x="10011" y="327986"/>
                </a:lnTo>
                <a:lnTo>
                  <a:pt x="4858" y="309441"/>
                </a:lnTo>
                <a:lnTo>
                  <a:pt x="2974" y="299399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79400" y="1625600"/>
            <a:ext cx="819048" cy="2616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100" smtClean="0">
                <a:solidFill>
                  <a:srgbClr val="000000"/>
                </a:solidFill>
                <a:latin typeface="Boring Joined - 23"/>
              </a:rPr>
              <a:t>THINK!</a:t>
            </a:r>
            <a:endParaRPr lang="en-GB" sz="1100">
              <a:solidFill>
                <a:srgbClr val="000000"/>
              </a:solidFill>
              <a:latin typeface="Boring Joined - 23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397000" y="1276350"/>
            <a:ext cx="749301" cy="711201"/>
          </a:xfrm>
          <a:custGeom>
            <a:avLst/>
            <a:gdLst/>
            <a:ahLst/>
            <a:cxnLst/>
            <a:rect l="0" t="0" r="0" b="0"/>
            <a:pathLst>
              <a:path w="749301" h="711201">
                <a:moveTo>
                  <a:pt x="792" y="283414"/>
                </a:moveTo>
                <a:lnTo>
                  <a:pt x="0" y="270402"/>
                </a:lnTo>
                <a:lnTo>
                  <a:pt x="495" y="249293"/>
                </a:lnTo>
                <a:lnTo>
                  <a:pt x="2974" y="231670"/>
                </a:lnTo>
                <a:lnTo>
                  <a:pt x="5155" y="221014"/>
                </a:lnTo>
                <a:lnTo>
                  <a:pt x="8922" y="206874"/>
                </a:lnTo>
                <a:lnTo>
                  <a:pt x="15860" y="188636"/>
                </a:lnTo>
                <a:lnTo>
                  <a:pt x="22898" y="173778"/>
                </a:lnTo>
                <a:lnTo>
                  <a:pt x="33208" y="155539"/>
                </a:lnTo>
                <a:lnTo>
                  <a:pt x="45697" y="138326"/>
                </a:lnTo>
                <a:lnTo>
                  <a:pt x="58782" y="122239"/>
                </a:lnTo>
                <a:lnTo>
                  <a:pt x="76328" y="104513"/>
                </a:lnTo>
                <a:lnTo>
                  <a:pt x="92683" y="90475"/>
                </a:lnTo>
                <a:lnTo>
                  <a:pt x="115581" y="73569"/>
                </a:lnTo>
                <a:lnTo>
                  <a:pt x="138679" y="59121"/>
                </a:lnTo>
                <a:lnTo>
                  <a:pt x="160783" y="47235"/>
                </a:lnTo>
                <a:lnTo>
                  <a:pt x="194189" y="32174"/>
                </a:lnTo>
                <a:lnTo>
                  <a:pt x="230768" y="19981"/>
                </a:lnTo>
                <a:lnTo>
                  <a:pt x="258423" y="12808"/>
                </a:lnTo>
                <a:lnTo>
                  <a:pt x="279935" y="8299"/>
                </a:lnTo>
                <a:lnTo>
                  <a:pt x="306897" y="3997"/>
                </a:lnTo>
                <a:lnTo>
                  <a:pt x="340501" y="718"/>
                </a:lnTo>
                <a:lnTo>
                  <a:pt x="359335" y="0"/>
                </a:lnTo>
                <a:lnTo>
                  <a:pt x="392741" y="0"/>
                </a:lnTo>
                <a:lnTo>
                  <a:pt x="415540" y="1332"/>
                </a:lnTo>
                <a:lnTo>
                  <a:pt x="446368" y="4713"/>
                </a:lnTo>
                <a:lnTo>
                  <a:pt x="473926" y="9120"/>
                </a:lnTo>
                <a:lnTo>
                  <a:pt x="508223" y="17009"/>
                </a:lnTo>
                <a:lnTo>
                  <a:pt x="534393" y="25206"/>
                </a:lnTo>
                <a:lnTo>
                  <a:pt x="554218" y="32174"/>
                </a:lnTo>
                <a:lnTo>
                  <a:pt x="578504" y="42522"/>
                </a:lnTo>
                <a:lnTo>
                  <a:pt x="601601" y="53998"/>
                </a:lnTo>
                <a:lnTo>
                  <a:pt x="616669" y="62810"/>
                </a:lnTo>
                <a:lnTo>
                  <a:pt x="636295" y="75105"/>
                </a:lnTo>
                <a:lnTo>
                  <a:pt x="656716" y="90681"/>
                </a:lnTo>
                <a:lnTo>
                  <a:pt x="670197" y="101952"/>
                </a:lnTo>
                <a:lnTo>
                  <a:pt x="682191" y="113836"/>
                </a:lnTo>
                <a:lnTo>
                  <a:pt x="692203" y="124493"/>
                </a:lnTo>
                <a:lnTo>
                  <a:pt x="703603" y="138121"/>
                </a:lnTo>
                <a:lnTo>
                  <a:pt x="710145" y="147240"/>
                </a:lnTo>
                <a:lnTo>
                  <a:pt x="719364" y="161073"/>
                </a:lnTo>
                <a:lnTo>
                  <a:pt x="725212" y="171627"/>
                </a:lnTo>
                <a:lnTo>
                  <a:pt x="732151" y="185767"/>
                </a:lnTo>
                <a:lnTo>
                  <a:pt x="736909" y="197242"/>
                </a:lnTo>
                <a:lnTo>
                  <a:pt x="741172" y="210255"/>
                </a:lnTo>
                <a:lnTo>
                  <a:pt x="744741" y="223473"/>
                </a:lnTo>
                <a:lnTo>
                  <a:pt x="746723" y="232900"/>
                </a:lnTo>
                <a:lnTo>
                  <a:pt x="748508" y="247245"/>
                </a:lnTo>
                <a:lnTo>
                  <a:pt x="749201" y="256159"/>
                </a:lnTo>
                <a:lnTo>
                  <a:pt x="749300" y="273886"/>
                </a:lnTo>
                <a:lnTo>
                  <a:pt x="748706" y="283926"/>
                </a:lnTo>
                <a:lnTo>
                  <a:pt x="746723" y="298271"/>
                </a:lnTo>
                <a:lnTo>
                  <a:pt x="743947" y="311796"/>
                </a:lnTo>
                <a:lnTo>
                  <a:pt x="737801" y="331674"/>
                </a:lnTo>
                <a:lnTo>
                  <a:pt x="729673" y="351450"/>
                </a:lnTo>
                <a:lnTo>
                  <a:pt x="719165" y="370816"/>
                </a:lnTo>
                <a:lnTo>
                  <a:pt x="704098" y="392948"/>
                </a:lnTo>
                <a:lnTo>
                  <a:pt x="692005" y="407703"/>
                </a:lnTo>
                <a:lnTo>
                  <a:pt x="677532" y="422559"/>
                </a:lnTo>
                <a:lnTo>
                  <a:pt x="660086" y="438236"/>
                </a:lnTo>
                <a:lnTo>
                  <a:pt x="640260" y="453606"/>
                </a:lnTo>
                <a:lnTo>
                  <a:pt x="622913" y="465083"/>
                </a:lnTo>
                <a:lnTo>
                  <a:pt x="605170" y="475637"/>
                </a:lnTo>
                <a:lnTo>
                  <a:pt x="584849" y="486190"/>
                </a:lnTo>
                <a:lnTo>
                  <a:pt x="569285" y="493362"/>
                </a:lnTo>
                <a:lnTo>
                  <a:pt x="552136" y="500228"/>
                </a:lnTo>
                <a:lnTo>
                  <a:pt x="531023" y="507810"/>
                </a:lnTo>
                <a:lnTo>
                  <a:pt x="514072" y="512933"/>
                </a:lnTo>
                <a:lnTo>
                  <a:pt x="492164" y="518262"/>
                </a:lnTo>
                <a:lnTo>
                  <a:pt x="474818" y="521642"/>
                </a:lnTo>
                <a:lnTo>
                  <a:pt x="484631" y="520106"/>
                </a:lnTo>
                <a:lnTo>
                  <a:pt x="498707" y="518978"/>
                </a:lnTo>
                <a:lnTo>
                  <a:pt x="513577" y="518670"/>
                </a:lnTo>
                <a:lnTo>
                  <a:pt x="526265" y="518978"/>
                </a:lnTo>
                <a:lnTo>
                  <a:pt x="540638" y="520106"/>
                </a:lnTo>
                <a:lnTo>
                  <a:pt x="561752" y="523897"/>
                </a:lnTo>
                <a:lnTo>
                  <a:pt x="578504" y="528098"/>
                </a:lnTo>
                <a:lnTo>
                  <a:pt x="600907" y="537216"/>
                </a:lnTo>
                <a:lnTo>
                  <a:pt x="613199" y="545208"/>
                </a:lnTo>
                <a:lnTo>
                  <a:pt x="621525" y="554430"/>
                </a:lnTo>
                <a:lnTo>
                  <a:pt x="623904" y="559041"/>
                </a:lnTo>
                <a:lnTo>
                  <a:pt x="624797" y="562218"/>
                </a:lnTo>
                <a:lnTo>
                  <a:pt x="625292" y="566931"/>
                </a:lnTo>
                <a:lnTo>
                  <a:pt x="623310" y="575333"/>
                </a:lnTo>
                <a:lnTo>
                  <a:pt x="617659" y="584042"/>
                </a:lnTo>
                <a:lnTo>
                  <a:pt x="613199" y="587936"/>
                </a:lnTo>
                <a:lnTo>
                  <a:pt x="601899" y="595518"/>
                </a:lnTo>
                <a:lnTo>
                  <a:pt x="585840" y="602588"/>
                </a:lnTo>
                <a:lnTo>
                  <a:pt x="568691" y="607814"/>
                </a:lnTo>
                <a:lnTo>
                  <a:pt x="552136" y="611298"/>
                </a:lnTo>
                <a:lnTo>
                  <a:pt x="539350" y="612323"/>
                </a:lnTo>
                <a:lnTo>
                  <a:pt x="512982" y="613245"/>
                </a:lnTo>
                <a:lnTo>
                  <a:pt x="532906" y="613860"/>
                </a:lnTo>
                <a:lnTo>
                  <a:pt x="555012" y="616421"/>
                </a:lnTo>
                <a:lnTo>
                  <a:pt x="575828" y="622877"/>
                </a:lnTo>
                <a:lnTo>
                  <a:pt x="586336" y="629126"/>
                </a:lnTo>
                <a:lnTo>
                  <a:pt x="588119" y="631483"/>
                </a:lnTo>
                <a:lnTo>
                  <a:pt x="589805" y="634660"/>
                </a:lnTo>
                <a:lnTo>
                  <a:pt x="590301" y="636402"/>
                </a:lnTo>
                <a:lnTo>
                  <a:pt x="590301" y="638348"/>
                </a:lnTo>
                <a:lnTo>
                  <a:pt x="589012" y="642755"/>
                </a:lnTo>
                <a:lnTo>
                  <a:pt x="586137" y="645931"/>
                </a:lnTo>
                <a:lnTo>
                  <a:pt x="582073" y="649209"/>
                </a:lnTo>
                <a:lnTo>
                  <a:pt x="568295" y="655460"/>
                </a:lnTo>
                <a:lnTo>
                  <a:pt x="550451" y="659865"/>
                </a:lnTo>
                <a:lnTo>
                  <a:pt x="536376" y="662222"/>
                </a:lnTo>
                <a:lnTo>
                  <a:pt x="518235" y="663247"/>
                </a:lnTo>
                <a:lnTo>
                  <a:pt x="528149" y="664374"/>
                </a:lnTo>
                <a:lnTo>
                  <a:pt x="544603" y="668781"/>
                </a:lnTo>
                <a:lnTo>
                  <a:pt x="553425" y="673698"/>
                </a:lnTo>
                <a:lnTo>
                  <a:pt x="558382" y="677899"/>
                </a:lnTo>
                <a:lnTo>
                  <a:pt x="561256" y="683022"/>
                </a:lnTo>
                <a:lnTo>
                  <a:pt x="562149" y="686711"/>
                </a:lnTo>
                <a:lnTo>
                  <a:pt x="561752" y="690194"/>
                </a:lnTo>
                <a:lnTo>
                  <a:pt x="560662" y="693576"/>
                </a:lnTo>
                <a:lnTo>
                  <a:pt x="555705" y="700032"/>
                </a:lnTo>
                <a:lnTo>
                  <a:pt x="550948" y="703105"/>
                </a:lnTo>
                <a:lnTo>
                  <a:pt x="540340" y="708125"/>
                </a:lnTo>
                <a:lnTo>
                  <a:pt x="526364" y="711200"/>
                </a:lnTo>
                <a:lnTo>
                  <a:pt x="504655" y="711200"/>
                </a:lnTo>
                <a:lnTo>
                  <a:pt x="489191" y="707921"/>
                </a:lnTo>
                <a:lnTo>
                  <a:pt x="477395" y="702389"/>
                </a:lnTo>
                <a:lnTo>
                  <a:pt x="470852" y="696342"/>
                </a:lnTo>
                <a:lnTo>
                  <a:pt x="468771" y="692244"/>
                </a:lnTo>
                <a:lnTo>
                  <a:pt x="468078" y="689580"/>
                </a:lnTo>
                <a:lnTo>
                  <a:pt x="468078" y="685994"/>
                </a:lnTo>
                <a:lnTo>
                  <a:pt x="468573" y="683842"/>
                </a:lnTo>
                <a:lnTo>
                  <a:pt x="470060" y="680564"/>
                </a:lnTo>
                <a:lnTo>
                  <a:pt x="473033" y="676874"/>
                </a:lnTo>
                <a:lnTo>
                  <a:pt x="479180" y="671956"/>
                </a:lnTo>
                <a:lnTo>
                  <a:pt x="488398" y="667756"/>
                </a:lnTo>
                <a:lnTo>
                  <a:pt x="506043" y="664066"/>
                </a:lnTo>
                <a:lnTo>
                  <a:pt x="518235" y="663247"/>
                </a:lnTo>
                <a:lnTo>
                  <a:pt x="497915" y="660993"/>
                </a:lnTo>
                <a:lnTo>
                  <a:pt x="480666" y="658021"/>
                </a:lnTo>
                <a:lnTo>
                  <a:pt x="463319" y="652283"/>
                </a:lnTo>
                <a:lnTo>
                  <a:pt x="457074" y="648697"/>
                </a:lnTo>
                <a:lnTo>
                  <a:pt x="453010" y="645110"/>
                </a:lnTo>
                <a:lnTo>
                  <a:pt x="450729" y="641627"/>
                </a:lnTo>
                <a:lnTo>
                  <a:pt x="449937" y="638348"/>
                </a:lnTo>
                <a:lnTo>
                  <a:pt x="450432" y="634148"/>
                </a:lnTo>
                <a:lnTo>
                  <a:pt x="453010" y="630561"/>
                </a:lnTo>
                <a:lnTo>
                  <a:pt x="456678" y="627282"/>
                </a:lnTo>
                <a:lnTo>
                  <a:pt x="461336" y="624310"/>
                </a:lnTo>
                <a:lnTo>
                  <a:pt x="475413" y="618675"/>
                </a:lnTo>
                <a:lnTo>
                  <a:pt x="487308" y="616217"/>
                </a:lnTo>
                <a:lnTo>
                  <a:pt x="512982" y="613245"/>
                </a:lnTo>
                <a:lnTo>
                  <a:pt x="473926" y="612527"/>
                </a:lnTo>
                <a:lnTo>
                  <a:pt x="454596" y="609147"/>
                </a:lnTo>
                <a:lnTo>
                  <a:pt x="435961" y="604432"/>
                </a:lnTo>
                <a:lnTo>
                  <a:pt x="413756" y="595211"/>
                </a:lnTo>
                <a:lnTo>
                  <a:pt x="399976" y="585478"/>
                </a:lnTo>
                <a:lnTo>
                  <a:pt x="395318" y="580252"/>
                </a:lnTo>
                <a:lnTo>
                  <a:pt x="393038" y="576358"/>
                </a:lnTo>
                <a:lnTo>
                  <a:pt x="391155" y="571337"/>
                </a:lnTo>
                <a:lnTo>
                  <a:pt x="390460" y="566829"/>
                </a:lnTo>
                <a:lnTo>
                  <a:pt x="391254" y="561193"/>
                </a:lnTo>
                <a:lnTo>
                  <a:pt x="393732" y="555455"/>
                </a:lnTo>
                <a:lnTo>
                  <a:pt x="397796" y="549717"/>
                </a:lnTo>
                <a:lnTo>
                  <a:pt x="412368" y="538549"/>
                </a:lnTo>
                <a:lnTo>
                  <a:pt x="429318" y="531786"/>
                </a:lnTo>
                <a:lnTo>
                  <a:pt x="448053" y="527073"/>
                </a:lnTo>
                <a:lnTo>
                  <a:pt x="484433" y="519695"/>
                </a:lnTo>
                <a:lnTo>
                  <a:pt x="460841" y="524408"/>
                </a:lnTo>
                <a:lnTo>
                  <a:pt x="440520" y="527790"/>
                </a:lnTo>
                <a:lnTo>
                  <a:pt x="414647" y="530454"/>
                </a:lnTo>
                <a:lnTo>
                  <a:pt x="405627" y="531171"/>
                </a:lnTo>
                <a:lnTo>
                  <a:pt x="388181" y="531786"/>
                </a:lnTo>
                <a:lnTo>
                  <a:pt x="357254" y="531786"/>
                </a:lnTo>
                <a:lnTo>
                  <a:pt x="333760" y="530454"/>
                </a:lnTo>
                <a:lnTo>
                  <a:pt x="312052" y="528302"/>
                </a:lnTo>
                <a:lnTo>
                  <a:pt x="297777" y="526355"/>
                </a:lnTo>
                <a:lnTo>
                  <a:pt x="282214" y="523691"/>
                </a:lnTo>
                <a:lnTo>
                  <a:pt x="267939" y="521028"/>
                </a:lnTo>
                <a:lnTo>
                  <a:pt x="254359" y="517954"/>
                </a:lnTo>
                <a:lnTo>
                  <a:pt x="243554" y="515290"/>
                </a:lnTo>
                <a:lnTo>
                  <a:pt x="230768" y="511600"/>
                </a:lnTo>
                <a:lnTo>
                  <a:pt x="212231" y="505760"/>
                </a:lnTo>
                <a:lnTo>
                  <a:pt x="189134" y="497153"/>
                </a:lnTo>
                <a:lnTo>
                  <a:pt x="170101" y="489059"/>
                </a:lnTo>
                <a:lnTo>
                  <a:pt x="149384" y="478403"/>
                </a:lnTo>
                <a:lnTo>
                  <a:pt x="136597" y="471128"/>
                </a:lnTo>
                <a:lnTo>
                  <a:pt x="123612" y="463443"/>
                </a:lnTo>
                <a:lnTo>
                  <a:pt x="110230" y="454323"/>
                </a:lnTo>
                <a:lnTo>
                  <a:pt x="95955" y="443974"/>
                </a:lnTo>
                <a:lnTo>
                  <a:pt x="80392" y="430655"/>
                </a:lnTo>
                <a:lnTo>
                  <a:pt x="66117" y="416925"/>
                </a:lnTo>
                <a:lnTo>
                  <a:pt x="53826" y="403502"/>
                </a:lnTo>
                <a:lnTo>
                  <a:pt x="38263" y="383317"/>
                </a:lnTo>
                <a:lnTo>
                  <a:pt x="29342" y="369176"/>
                </a:lnTo>
                <a:lnTo>
                  <a:pt x="22403" y="356676"/>
                </a:lnTo>
                <a:lnTo>
                  <a:pt x="17050" y="345404"/>
                </a:lnTo>
                <a:lnTo>
                  <a:pt x="10011" y="327986"/>
                </a:lnTo>
                <a:lnTo>
                  <a:pt x="4858" y="309441"/>
                </a:lnTo>
                <a:lnTo>
                  <a:pt x="2974" y="299399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32CD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358900" y="1397000"/>
            <a:ext cx="819048" cy="2616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100" smtClean="0">
                <a:solidFill>
                  <a:srgbClr val="000000"/>
                </a:solidFill>
                <a:latin typeface="Boring Joined - 23"/>
              </a:rPr>
              <a:t>THINK!</a:t>
            </a:r>
            <a:endParaRPr lang="en-GB" sz="1100">
              <a:solidFill>
                <a:srgbClr val="000000"/>
              </a:solidFill>
              <a:latin typeface="Boring Joined - 23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43984" y="1700247"/>
            <a:ext cx="4727812" cy="86177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5000" dirty="0" smtClean="0">
                <a:solidFill>
                  <a:srgbClr val="00B050"/>
                </a:solidFill>
                <a:latin typeface="Gabriola" panose="04040605051002020D02" pitchFamily="82" charset="0"/>
              </a:rPr>
              <a:t>How can we sort food? </a:t>
            </a:r>
            <a:endParaRPr lang="en-GB" sz="5000" dirty="0">
              <a:solidFill>
                <a:srgbClr val="00B050"/>
              </a:solidFill>
              <a:latin typeface="Gabriola" panose="04040605051002020D02" pitchFamily="8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2300" y="4141370"/>
            <a:ext cx="95377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000000"/>
                </a:solidFill>
                <a:latin typeface="Gabriola" panose="04040605051002020D02" pitchFamily="82" charset="0"/>
              </a:rPr>
              <a:t>L.O: To sort food into different types. </a:t>
            </a:r>
            <a:endParaRPr lang="en-GB" sz="4000" dirty="0">
              <a:latin typeface="Gabriola" panose="04040605051002020D02" pitchFamily="82" charset="0"/>
            </a:endParaRPr>
          </a:p>
          <a:p>
            <a:r>
              <a:rPr lang="en-GB" sz="4000" dirty="0">
                <a:solidFill>
                  <a:srgbClr val="000000"/>
                </a:solidFill>
                <a:latin typeface="Gabriola" panose="04040605051002020D02" pitchFamily="82" charset="0"/>
              </a:rPr>
              <a:t>I can suggest ways to group the foods. </a:t>
            </a:r>
            <a:endParaRPr lang="en-GB" sz="4000" dirty="0">
              <a:latin typeface="Gabriola" panose="04040605051002020D02" pitchFamily="82" charset="0"/>
            </a:endParaRPr>
          </a:p>
          <a:p>
            <a:r>
              <a:rPr lang="en-GB" sz="4000" dirty="0">
                <a:solidFill>
                  <a:srgbClr val="000000"/>
                </a:solidFill>
                <a:latin typeface="Gabriola" panose="04040605051002020D02" pitchFamily="82" charset="0"/>
              </a:rPr>
              <a:t>I can give reasons why I have grouped them in this way. </a:t>
            </a:r>
            <a:endParaRPr lang="en-GB" sz="4000" dirty="0">
              <a:latin typeface="Gabriola" panose="04040605051002020D02" pitchFamily="82" charset="0"/>
            </a:endParaRPr>
          </a:p>
          <a:p>
            <a:r>
              <a:rPr lang="en-GB" sz="4000" dirty="0">
                <a:solidFill>
                  <a:srgbClr val="000000"/>
                </a:solidFill>
                <a:latin typeface="Gabriola" panose="04040605051002020D02" pitchFamily="82" charset="0"/>
              </a:rPr>
              <a:t>I can </a:t>
            </a:r>
            <a:r>
              <a:rPr lang="en-GB" sz="4000" dirty="0" smtClean="0">
                <a:solidFill>
                  <a:srgbClr val="000000"/>
                </a:solidFill>
                <a:latin typeface="Gabriola" panose="04040605051002020D02" pitchFamily="82" charset="0"/>
              </a:rPr>
              <a:t> draw a table to show </a:t>
            </a:r>
            <a:r>
              <a:rPr lang="en-GB" sz="4000" smtClean="0">
                <a:solidFill>
                  <a:srgbClr val="000000"/>
                </a:solidFill>
                <a:latin typeface="Gabriola" panose="04040605051002020D02" pitchFamily="82" charset="0"/>
              </a:rPr>
              <a:t>my groups.</a:t>
            </a:r>
            <a:endParaRPr lang="en-GB" sz="4000" dirty="0">
              <a:latin typeface="Gabriola" panose="04040605051002020D02" pitchFamily="82" charset="0"/>
            </a:endParaRPr>
          </a:p>
          <a:p>
            <a:r>
              <a:rPr lang="en-GB" sz="4000" dirty="0">
                <a:latin typeface="Gabriola" panose="04040605051002020D02" pitchFamily="82" charset="0"/>
              </a:rPr>
              <a:t/>
            </a:r>
            <a:br>
              <a:rPr lang="en-GB" sz="4000" dirty="0">
                <a:latin typeface="Gabriola" panose="04040605051002020D02" pitchFamily="82" charset="0"/>
              </a:rPr>
            </a:br>
            <a:endParaRPr lang="en-GB" sz="40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81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4127879" y="21008"/>
            <a:ext cx="5753100" cy="3873770"/>
          </a:xfrm>
          <a:custGeom>
            <a:avLst/>
            <a:gdLst/>
            <a:ahLst/>
            <a:cxnLst/>
            <a:rect l="0" t="0" r="0" b="0"/>
            <a:pathLst>
              <a:path w="4064001" h="3035301">
                <a:moveTo>
                  <a:pt x="149756" y="584980"/>
                </a:moveTo>
                <a:lnTo>
                  <a:pt x="277800" y="462362"/>
                </a:lnTo>
                <a:lnTo>
                  <a:pt x="465412" y="346671"/>
                </a:lnTo>
                <a:lnTo>
                  <a:pt x="724840" y="228126"/>
                </a:lnTo>
                <a:lnTo>
                  <a:pt x="1037712" y="135653"/>
                </a:lnTo>
                <a:lnTo>
                  <a:pt x="1324976" y="77400"/>
                </a:lnTo>
                <a:lnTo>
                  <a:pt x="1675148" y="27294"/>
                </a:lnTo>
                <a:lnTo>
                  <a:pt x="2036454" y="2036"/>
                </a:lnTo>
                <a:lnTo>
                  <a:pt x="2325944" y="0"/>
                </a:lnTo>
                <a:lnTo>
                  <a:pt x="2698385" y="14665"/>
                </a:lnTo>
                <a:lnTo>
                  <a:pt x="2970616" y="56624"/>
                </a:lnTo>
                <a:lnTo>
                  <a:pt x="3285160" y="133209"/>
                </a:lnTo>
                <a:lnTo>
                  <a:pt x="3599144" y="273751"/>
                </a:lnTo>
                <a:lnTo>
                  <a:pt x="3746116" y="371520"/>
                </a:lnTo>
                <a:lnTo>
                  <a:pt x="3863028" y="473770"/>
                </a:lnTo>
                <a:lnTo>
                  <a:pt x="3955998" y="593128"/>
                </a:lnTo>
                <a:lnTo>
                  <a:pt x="4026144" y="730005"/>
                </a:lnTo>
                <a:lnTo>
                  <a:pt x="4064000" y="920245"/>
                </a:lnTo>
                <a:lnTo>
                  <a:pt x="4053980" y="1076266"/>
                </a:lnTo>
                <a:lnTo>
                  <a:pt x="3998864" y="1263655"/>
                </a:lnTo>
                <a:lnTo>
                  <a:pt x="3908122" y="1399717"/>
                </a:lnTo>
                <a:lnTo>
                  <a:pt x="3795664" y="1516631"/>
                </a:lnTo>
                <a:lnTo>
                  <a:pt x="3669292" y="1609918"/>
                </a:lnTo>
                <a:lnTo>
                  <a:pt x="3494484" y="1712982"/>
                </a:lnTo>
                <a:lnTo>
                  <a:pt x="3277922" y="1783050"/>
                </a:lnTo>
                <a:lnTo>
                  <a:pt x="3053568" y="1824601"/>
                </a:lnTo>
                <a:lnTo>
                  <a:pt x="2809170" y="1840488"/>
                </a:lnTo>
                <a:lnTo>
                  <a:pt x="2816408" y="2008324"/>
                </a:lnTo>
                <a:lnTo>
                  <a:pt x="2767974" y="2179011"/>
                </a:lnTo>
                <a:lnTo>
                  <a:pt x="2683910" y="2367215"/>
                </a:lnTo>
                <a:lnTo>
                  <a:pt x="2567000" y="2527719"/>
                </a:lnTo>
                <a:lnTo>
                  <a:pt x="2387182" y="2722848"/>
                </a:lnTo>
                <a:lnTo>
                  <a:pt x="2248004" y="2834466"/>
                </a:lnTo>
                <a:lnTo>
                  <a:pt x="2077651" y="2941198"/>
                </a:lnTo>
                <a:lnTo>
                  <a:pt x="1878904" y="3035300"/>
                </a:lnTo>
                <a:lnTo>
                  <a:pt x="2063176" y="2823468"/>
                </a:lnTo>
                <a:lnTo>
                  <a:pt x="2268602" y="2546864"/>
                </a:lnTo>
                <a:lnTo>
                  <a:pt x="2345430" y="2390843"/>
                </a:lnTo>
                <a:lnTo>
                  <a:pt x="2392192" y="2226267"/>
                </a:lnTo>
                <a:lnTo>
                  <a:pt x="2397760" y="2091019"/>
                </a:lnTo>
                <a:lnTo>
                  <a:pt x="2368254" y="1971661"/>
                </a:lnTo>
                <a:lnTo>
                  <a:pt x="2305346" y="1841304"/>
                </a:lnTo>
                <a:lnTo>
                  <a:pt x="1886142" y="1827046"/>
                </a:lnTo>
                <a:lnTo>
                  <a:pt x="1558794" y="1799345"/>
                </a:lnTo>
                <a:lnTo>
                  <a:pt x="1245922" y="1754534"/>
                </a:lnTo>
                <a:lnTo>
                  <a:pt x="1026020" y="1706873"/>
                </a:lnTo>
                <a:lnTo>
                  <a:pt x="784408" y="1635176"/>
                </a:lnTo>
                <a:lnTo>
                  <a:pt x="598466" y="1573256"/>
                </a:lnTo>
                <a:lnTo>
                  <a:pt x="393038" y="1468156"/>
                </a:lnTo>
                <a:lnTo>
                  <a:pt x="180376" y="1308466"/>
                </a:lnTo>
                <a:lnTo>
                  <a:pt x="99651" y="1233510"/>
                </a:lnTo>
                <a:lnTo>
                  <a:pt x="40640" y="1150000"/>
                </a:lnTo>
                <a:lnTo>
                  <a:pt x="0" y="1044899"/>
                </a:lnTo>
                <a:lnTo>
                  <a:pt x="3898" y="912504"/>
                </a:lnTo>
                <a:lnTo>
                  <a:pt x="13918" y="811070"/>
                </a:lnTo>
                <a:lnTo>
                  <a:pt x="72372" y="689267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622300" y="482600"/>
            <a:ext cx="749301" cy="711201"/>
          </a:xfrm>
          <a:custGeom>
            <a:avLst/>
            <a:gdLst/>
            <a:ahLst/>
            <a:cxnLst/>
            <a:rect l="0" t="0" r="0" b="0"/>
            <a:pathLst>
              <a:path w="749301" h="711201">
                <a:moveTo>
                  <a:pt x="792" y="283414"/>
                </a:moveTo>
                <a:lnTo>
                  <a:pt x="0" y="270402"/>
                </a:lnTo>
                <a:lnTo>
                  <a:pt x="495" y="249293"/>
                </a:lnTo>
                <a:lnTo>
                  <a:pt x="2974" y="231670"/>
                </a:lnTo>
                <a:lnTo>
                  <a:pt x="5155" y="221014"/>
                </a:lnTo>
                <a:lnTo>
                  <a:pt x="8922" y="206874"/>
                </a:lnTo>
                <a:lnTo>
                  <a:pt x="15860" y="188636"/>
                </a:lnTo>
                <a:lnTo>
                  <a:pt x="22898" y="173778"/>
                </a:lnTo>
                <a:lnTo>
                  <a:pt x="33208" y="155539"/>
                </a:lnTo>
                <a:lnTo>
                  <a:pt x="45697" y="138326"/>
                </a:lnTo>
                <a:lnTo>
                  <a:pt x="58782" y="122239"/>
                </a:lnTo>
                <a:lnTo>
                  <a:pt x="76328" y="104513"/>
                </a:lnTo>
                <a:lnTo>
                  <a:pt x="92683" y="90475"/>
                </a:lnTo>
                <a:lnTo>
                  <a:pt x="115581" y="73569"/>
                </a:lnTo>
                <a:lnTo>
                  <a:pt x="138679" y="59121"/>
                </a:lnTo>
                <a:lnTo>
                  <a:pt x="160783" y="47235"/>
                </a:lnTo>
                <a:lnTo>
                  <a:pt x="194189" y="32174"/>
                </a:lnTo>
                <a:lnTo>
                  <a:pt x="230768" y="19981"/>
                </a:lnTo>
                <a:lnTo>
                  <a:pt x="258423" y="12808"/>
                </a:lnTo>
                <a:lnTo>
                  <a:pt x="279935" y="8299"/>
                </a:lnTo>
                <a:lnTo>
                  <a:pt x="306897" y="3997"/>
                </a:lnTo>
                <a:lnTo>
                  <a:pt x="340501" y="718"/>
                </a:lnTo>
                <a:lnTo>
                  <a:pt x="359335" y="0"/>
                </a:lnTo>
                <a:lnTo>
                  <a:pt x="392741" y="0"/>
                </a:lnTo>
                <a:lnTo>
                  <a:pt x="415540" y="1332"/>
                </a:lnTo>
                <a:lnTo>
                  <a:pt x="446368" y="4713"/>
                </a:lnTo>
                <a:lnTo>
                  <a:pt x="473926" y="9120"/>
                </a:lnTo>
                <a:lnTo>
                  <a:pt x="508224" y="17009"/>
                </a:lnTo>
                <a:lnTo>
                  <a:pt x="534393" y="25206"/>
                </a:lnTo>
                <a:lnTo>
                  <a:pt x="554218" y="32174"/>
                </a:lnTo>
                <a:lnTo>
                  <a:pt x="578504" y="42522"/>
                </a:lnTo>
                <a:lnTo>
                  <a:pt x="601602" y="53998"/>
                </a:lnTo>
                <a:lnTo>
                  <a:pt x="616669" y="62810"/>
                </a:lnTo>
                <a:lnTo>
                  <a:pt x="636295" y="75105"/>
                </a:lnTo>
                <a:lnTo>
                  <a:pt x="656716" y="90681"/>
                </a:lnTo>
                <a:lnTo>
                  <a:pt x="670197" y="101952"/>
                </a:lnTo>
                <a:lnTo>
                  <a:pt x="682191" y="113836"/>
                </a:lnTo>
                <a:lnTo>
                  <a:pt x="692203" y="124493"/>
                </a:lnTo>
                <a:lnTo>
                  <a:pt x="703603" y="138121"/>
                </a:lnTo>
                <a:lnTo>
                  <a:pt x="710145" y="147240"/>
                </a:lnTo>
                <a:lnTo>
                  <a:pt x="719363" y="161073"/>
                </a:lnTo>
                <a:lnTo>
                  <a:pt x="725212" y="171627"/>
                </a:lnTo>
                <a:lnTo>
                  <a:pt x="732151" y="185767"/>
                </a:lnTo>
                <a:lnTo>
                  <a:pt x="736909" y="197242"/>
                </a:lnTo>
                <a:lnTo>
                  <a:pt x="741172" y="210255"/>
                </a:lnTo>
                <a:lnTo>
                  <a:pt x="744741" y="223473"/>
                </a:lnTo>
                <a:lnTo>
                  <a:pt x="746723" y="232900"/>
                </a:lnTo>
                <a:lnTo>
                  <a:pt x="748508" y="247245"/>
                </a:lnTo>
                <a:lnTo>
                  <a:pt x="749201" y="256159"/>
                </a:lnTo>
                <a:lnTo>
                  <a:pt x="749300" y="273886"/>
                </a:lnTo>
                <a:lnTo>
                  <a:pt x="748706" y="283926"/>
                </a:lnTo>
                <a:lnTo>
                  <a:pt x="746723" y="298271"/>
                </a:lnTo>
                <a:lnTo>
                  <a:pt x="743947" y="311796"/>
                </a:lnTo>
                <a:lnTo>
                  <a:pt x="737801" y="331674"/>
                </a:lnTo>
                <a:lnTo>
                  <a:pt x="729673" y="351450"/>
                </a:lnTo>
                <a:lnTo>
                  <a:pt x="719165" y="370816"/>
                </a:lnTo>
                <a:lnTo>
                  <a:pt x="704098" y="392948"/>
                </a:lnTo>
                <a:lnTo>
                  <a:pt x="692005" y="407703"/>
                </a:lnTo>
                <a:lnTo>
                  <a:pt x="677532" y="422559"/>
                </a:lnTo>
                <a:lnTo>
                  <a:pt x="660086" y="438236"/>
                </a:lnTo>
                <a:lnTo>
                  <a:pt x="640260" y="453606"/>
                </a:lnTo>
                <a:lnTo>
                  <a:pt x="622913" y="465083"/>
                </a:lnTo>
                <a:lnTo>
                  <a:pt x="605170" y="475637"/>
                </a:lnTo>
                <a:lnTo>
                  <a:pt x="584849" y="486190"/>
                </a:lnTo>
                <a:lnTo>
                  <a:pt x="569285" y="493362"/>
                </a:lnTo>
                <a:lnTo>
                  <a:pt x="552136" y="500228"/>
                </a:lnTo>
                <a:lnTo>
                  <a:pt x="531023" y="507810"/>
                </a:lnTo>
                <a:lnTo>
                  <a:pt x="514072" y="512933"/>
                </a:lnTo>
                <a:lnTo>
                  <a:pt x="492164" y="518262"/>
                </a:lnTo>
                <a:lnTo>
                  <a:pt x="474817" y="521642"/>
                </a:lnTo>
                <a:lnTo>
                  <a:pt x="484631" y="520106"/>
                </a:lnTo>
                <a:lnTo>
                  <a:pt x="498707" y="518978"/>
                </a:lnTo>
                <a:lnTo>
                  <a:pt x="513577" y="518671"/>
                </a:lnTo>
                <a:lnTo>
                  <a:pt x="526265" y="518978"/>
                </a:lnTo>
                <a:lnTo>
                  <a:pt x="540638" y="520106"/>
                </a:lnTo>
                <a:lnTo>
                  <a:pt x="561751" y="523897"/>
                </a:lnTo>
                <a:lnTo>
                  <a:pt x="578504" y="528098"/>
                </a:lnTo>
                <a:lnTo>
                  <a:pt x="600907" y="537216"/>
                </a:lnTo>
                <a:lnTo>
                  <a:pt x="613199" y="545208"/>
                </a:lnTo>
                <a:lnTo>
                  <a:pt x="621525" y="554430"/>
                </a:lnTo>
                <a:lnTo>
                  <a:pt x="623904" y="559041"/>
                </a:lnTo>
                <a:lnTo>
                  <a:pt x="624797" y="562218"/>
                </a:lnTo>
                <a:lnTo>
                  <a:pt x="625292" y="566931"/>
                </a:lnTo>
                <a:lnTo>
                  <a:pt x="623310" y="575333"/>
                </a:lnTo>
                <a:lnTo>
                  <a:pt x="617659" y="584043"/>
                </a:lnTo>
                <a:lnTo>
                  <a:pt x="613199" y="587936"/>
                </a:lnTo>
                <a:lnTo>
                  <a:pt x="601899" y="595518"/>
                </a:lnTo>
                <a:lnTo>
                  <a:pt x="585840" y="602588"/>
                </a:lnTo>
                <a:lnTo>
                  <a:pt x="568691" y="607814"/>
                </a:lnTo>
                <a:lnTo>
                  <a:pt x="552136" y="611298"/>
                </a:lnTo>
                <a:lnTo>
                  <a:pt x="539350" y="612323"/>
                </a:lnTo>
                <a:lnTo>
                  <a:pt x="512982" y="613245"/>
                </a:lnTo>
                <a:lnTo>
                  <a:pt x="532906" y="613860"/>
                </a:lnTo>
                <a:lnTo>
                  <a:pt x="555012" y="616421"/>
                </a:lnTo>
                <a:lnTo>
                  <a:pt x="575828" y="622877"/>
                </a:lnTo>
                <a:lnTo>
                  <a:pt x="586336" y="629126"/>
                </a:lnTo>
                <a:lnTo>
                  <a:pt x="588119" y="631483"/>
                </a:lnTo>
                <a:lnTo>
                  <a:pt x="589805" y="634660"/>
                </a:lnTo>
                <a:lnTo>
                  <a:pt x="590301" y="636402"/>
                </a:lnTo>
                <a:lnTo>
                  <a:pt x="590301" y="638348"/>
                </a:lnTo>
                <a:lnTo>
                  <a:pt x="589012" y="642755"/>
                </a:lnTo>
                <a:lnTo>
                  <a:pt x="586137" y="645931"/>
                </a:lnTo>
                <a:lnTo>
                  <a:pt x="582073" y="649209"/>
                </a:lnTo>
                <a:lnTo>
                  <a:pt x="568294" y="655460"/>
                </a:lnTo>
                <a:lnTo>
                  <a:pt x="550451" y="659865"/>
                </a:lnTo>
                <a:lnTo>
                  <a:pt x="536376" y="662222"/>
                </a:lnTo>
                <a:lnTo>
                  <a:pt x="518235" y="663247"/>
                </a:lnTo>
                <a:lnTo>
                  <a:pt x="528149" y="664374"/>
                </a:lnTo>
                <a:lnTo>
                  <a:pt x="544603" y="668781"/>
                </a:lnTo>
                <a:lnTo>
                  <a:pt x="553425" y="673698"/>
                </a:lnTo>
                <a:lnTo>
                  <a:pt x="558382" y="677899"/>
                </a:lnTo>
                <a:lnTo>
                  <a:pt x="561256" y="683023"/>
                </a:lnTo>
                <a:lnTo>
                  <a:pt x="562149" y="686711"/>
                </a:lnTo>
                <a:lnTo>
                  <a:pt x="561751" y="690194"/>
                </a:lnTo>
                <a:lnTo>
                  <a:pt x="560662" y="693576"/>
                </a:lnTo>
                <a:lnTo>
                  <a:pt x="555705" y="700032"/>
                </a:lnTo>
                <a:lnTo>
                  <a:pt x="550948" y="703105"/>
                </a:lnTo>
                <a:lnTo>
                  <a:pt x="540341" y="708125"/>
                </a:lnTo>
                <a:lnTo>
                  <a:pt x="526364" y="711200"/>
                </a:lnTo>
                <a:lnTo>
                  <a:pt x="504655" y="711200"/>
                </a:lnTo>
                <a:lnTo>
                  <a:pt x="489191" y="707921"/>
                </a:lnTo>
                <a:lnTo>
                  <a:pt x="477396" y="702389"/>
                </a:lnTo>
                <a:lnTo>
                  <a:pt x="470852" y="696342"/>
                </a:lnTo>
                <a:lnTo>
                  <a:pt x="468771" y="692244"/>
                </a:lnTo>
                <a:lnTo>
                  <a:pt x="468078" y="689580"/>
                </a:lnTo>
                <a:lnTo>
                  <a:pt x="468078" y="685994"/>
                </a:lnTo>
                <a:lnTo>
                  <a:pt x="468573" y="683842"/>
                </a:lnTo>
                <a:lnTo>
                  <a:pt x="470060" y="680564"/>
                </a:lnTo>
                <a:lnTo>
                  <a:pt x="473033" y="676874"/>
                </a:lnTo>
                <a:lnTo>
                  <a:pt x="479180" y="671956"/>
                </a:lnTo>
                <a:lnTo>
                  <a:pt x="488398" y="667756"/>
                </a:lnTo>
                <a:lnTo>
                  <a:pt x="506043" y="664066"/>
                </a:lnTo>
                <a:lnTo>
                  <a:pt x="518235" y="663247"/>
                </a:lnTo>
                <a:lnTo>
                  <a:pt x="497915" y="660993"/>
                </a:lnTo>
                <a:lnTo>
                  <a:pt x="480666" y="658021"/>
                </a:lnTo>
                <a:lnTo>
                  <a:pt x="463319" y="652283"/>
                </a:lnTo>
                <a:lnTo>
                  <a:pt x="457074" y="648697"/>
                </a:lnTo>
                <a:lnTo>
                  <a:pt x="453010" y="645110"/>
                </a:lnTo>
                <a:lnTo>
                  <a:pt x="450729" y="641627"/>
                </a:lnTo>
                <a:lnTo>
                  <a:pt x="449937" y="638348"/>
                </a:lnTo>
                <a:lnTo>
                  <a:pt x="450432" y="634148"/>
                </a:lnTo>
                <a:lnTo>
                  <a:pt x="453010" y="630561"/>
                </a:lnTo>
                <a:lnTo>
                  <a:pt x="456678" y="627282"/>
                </a:lnTo>
                <a:lnTo>
                  <a:pt x="461336" y="624310"/>
                </a:lnTo>
                <a:lnTo>
                  <a:pt x="475413" y="618675"/>
                </a:lnTo>
                <a:lnTo>
                  <a:pt x="487308" y="616217"/>
                </a:lnTo>
                <a:lnTo>
                  <a:pt x="512982" y="613245"/>
                </a:lnTo>
                <a:lnTo>
                  <a:pt x="473926" y="612527"/>
                </a:lnTo>
                <a:lnTo>
                  <a:pt x="454596" y="609147"/>
                </a:lnTo>
                <a:lnTo>
                  <a:pt x="435961" y="604432"/>
                </a:lnTo>
                <a:lnTo>
                  <a:pt x="413756" y="595211"/>
                </a:lnTo>
                <a:lnTo>
                  <a:pt x="399976" y="585478"/>
                </a:lnTo>
                <a:lnTo>
                  <a:pt x="395318" y="580252"/>
                </a:lnTo>
                <a:lnTo>
                  <a:pt x="393038" y="576358"/>
                </a:lnTo>
                <a:lnTo>
                  <a:pt x="391155" y="571337"/>
                </a:lnTo>
                <a:lnTo>
                  <a:pt x="390460" y="566829"/>
                </a:lnTo>
                <a:lnTo>
                  <a:pt x="391254" y="561193"/>
                </a:lnTo>
                <a:lnTo>
                  <a:pt x="393732" y="555455"/>
                </a:lnTo>
                <a:lnTo>
                  <a:pt x="397796" y="549717"/>
                </a:lnTo>
                <a:lnTo>
                  <a:pt x="412368" y="538549"/>
                </a:lnTo>
                <a:lnTo>
                  <a:pt x="429318" y="531786"/>
                </a:lnTo>
                <a:lnTo>
                  <a:pt x="448053" y="527073"/>
                </a:lnTo>
                <a:lnTo>
                  <a:pt x="484433" y="519695"/>
                </a:lnTo>
                <a:lnTo>
                  <a:pt x="460841" y="524408"/>
                </a:lnTo>
                <a:lnTo>
                  <a:pt x="440520" y="527790"/>
                </a:lnTo>
                <a:lnTo>
                  <a:pt x="414647" y="530454"/>
                </a:lnTo>
                <a:lnTo>
                  <a:pt x="405627" y="531171"/>
                </a:lnTo>
                <a:lnTo>
                  <a:pt x="388181" y="531786"/>
                </a:lnTo>
                <a:lnTo>
                  <a:pt x="357254" y="531786"/>
                </a:lnTo>
                <a:lnTo>
                  <a:pt x="333760" y="530454"/>
                </a:lnTo>
                <a:lnTo>
                  <a:pt x="312052" y="528302"/>
                </a:lnTo>
                <a:lnTo>
                  <a:pt x="297777" y="526355"/>
                </a:lnTo>
                <a:lnTo>
                  <a:pt x="282214" y="523691"/>
                </a:lnTo>
                <a:lnTo>
                  <a:pt x="267940" y="521028"/>
                </a:lnTo>
                <a:lnTo>
                  <a:pt x="254359" y="517954"/>
                </a:lnTo>
                <a:lnTo>
                  <a:pt x="243554" y="515290"/>
                </a:lnTo>
                <a:lnTo>
                  <a:pt x="230768" y="511600"/>
                </a:lnTo>
                <a:lnTo>
                  <a:pt x="212231" y="505760"/>
                </a:lnTo>
                <a:lnTo>
                  <a:pt x="189133" y="497153"/>
                </a:lnTo>
                <a:lnTo>
                  <a:pt x="170101" y="489059"/>
                </a:lnTo>
                <a:lnTo>
                  <a:pt x="149384" y="478403"/>
                </a:lnTo>
                <a:lnTo>
                  <a:pt x="136597" y="471128"/>
                </a:lnTo>
                <a:lnTo>
                  <a:pt x="123612" y="463443"/>
                </a:lnTo>
                <a:lnTo>
                  <a:pt x="110230" y="454323"/>
                </a:lnTo>
                <a:lnTo>
                  <a:pt x="95955" y="443974"/>
                </a:lnTo>
                <a:lnTo>
                  <a:pt x="80392" y="430654"/>
                </a:lnTo>
                <a:lnTo>
                  <a:pt x="66117" y="416924"/>
                </a:lnTo>
                <a:lnTo>
                  <a:pt x="53826" y="403502"/>
                </a:lnTo>
                <a:lnTo>
                  <a:pt x="38263" y="383317"/>
                </a:lnTo>
                <a:lnTo>
                  <a:pt x="29342" y="369176"/>
                </a:lnTo>
                <a:lnTo>
                  <a:pt x="22403" y="356676"/>
                </a:lnTo>
                <a:lnTo>
                  <a:pt x="17050" y="345404"/>
                </a:lnTo>
                <a:lnTo>
                  <a:pt x="10011" y="327986"/>
                </a:lnTo>
                <a:lnTo>
                  <a:pt x="4858" y="309441"/>
                </a:lnTo>
                <a:lnTo>
                  <a:pt x="2974" y="299399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FFC0CB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84200" y="596900"/>
            <a:ext cx="819048" cy="2616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100" smtClean="0">
                <a:solidFill>
                  <a:srgbClr val="000000"/>
                </a:solidFill>
                <a:latin typeface="Boring Joined - 23"/>
              </a:rPr>
              <a:t>THINK!</a:t>
            </a:r>
            <a:endParaRPr lang="en-GB" sz="1100">
              <a:solidFill>
                <a:srgbClr val="000000"/>
              </a:solidFill>
              <a:latin typeface="Boring Joined - 23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17500" y="1504950"/>
            <a:ext cx="749301" cy="711201"/>
          </a:xfrm>
          <a:custGeom>
            <a:avLst/>
            <a:gdLst/>
            <a:ahLst/>
            <a:cxnLst/>
            <a:rect l="0" t="0" r="0" b="0"/>
            <a:pathLst>
              <a:path w="749301" h="711201">
                <a:moveTo>
                  <a:pt x="792" y="283414"/>
                </a:moveTo>
                <a:lnTo>
                  <a:pt x="0" y="270402"/>
                </a:lnTo>
                <a:lnTo>
                  <a:pt x="495" y="249293"/>
                </a:lnTo>
                <a:lnTo>
                  <a:pt x="2974" y="231670"/>
                </a:lnTo>
                <a:lnTo>
                  <a:pt x="5155" y="221014"/>
                </a:lnTo>
                <a:lnTo>
                  <a:pt x="8922" y="206874"/>
                </a:lnTo>
                <a:lnTo>
                  <a:pt x="15860" y="188636"/>
                </a:lnTo>
                <a:lnTo>
                  <a:pt x="22898" y="173778"/>
                </a:lnTo>
                <a:lnTo>
                  <a:pt x="33208" y="155539"/>
                </a:lnTo>
                <a:lnTo>
                  <a:pt x="45697" y="138326"/>
                </a:lnTo>
                <a:lnTo>
                  <a:pt x="58782" y="122239"/>
                </a:lnTo>
                <a:lnTo>
                  <a:pt x="76328" y="104513"/>
                </a:lnTo>
                <a:lnTo>
                  <a:pt x="92683" y="90475"/>
                </a:lnTo>
                <a:lnTo>
                  <a:pt x="115581" y="73569"/>
                </a:lnTo>
                <a:lnTo>
                  <a:pt x="138679" y="59121"/>
                </a:lnTo>
                <a:lnTo>
                  <a:pt x="160783" y="47235"/>
                </a:lnTo>
                <a:lnTo>
                  <a:pt x="194189" y="32174"/>
                </a:lnTo>
                <a:lnTo>
                  <a:pt x="230768" y="19981"/>
                </a:lnTo>
                <a:lnTo>
                  <a:pt x="258423" y="12808"/>
                </a:lnTo>
                <a:lnTo>
                  <a:pt x="279935" y="8299"/>
                </a:lnTo>
                <a:lnTo>
                  <a:pt x="306897" y="3997"/>
                </a:lnTo>
                <a:lnTo>
                  <a:pt x="340501" y="718"/>
                </a:lnTo>
                <a:lnTo>
                  <a:pt x="359335" y="0"/>
                </a:lnTo>
                <a:lnTo>
                  <a:pt x="392741" y="0"/>
                </a:lnTo>
                <a:lnTo>
                  <a:pt x="415540" y="1332"/>
                </a:lnTo>
                <a:lnTo>
                  <a:pt x="446368" y="4713"/>
                </a:lnTo>
                <a:lnTo>
                  <a:pt x="473926" y="9120"/>
                </a:lnTo>
                <a:lnTo>
                  <a:pt x="508224" y="17009"/>
                </a:lnTo>
                <a:lnTo>
                  <a:pt x="534393" y="25206"/>
                </a:lnTo>
                <a:lnTo>
                  <a:pt x="554218" y="32174"/>
                </a:lnTo>
                <a:lnTo>
                  <a:pt x="578504" y="42522"/>
                </a:lnTo>
                <a:lnTo>
                  <a:pt x="601602" y="53998"/>
                </a:lnTo>
                <a:lnTo>
                  <a:pt x="616669" y="62810"/>
                </a:lnTo>
                <a:lnTo>
                  <a:pt x="636295" y="75105"/>
                </a:lnTo>
                <a:lnTo>
                  <a:pt x="656716" y="90681"/>
                </a:lnTo>
                <a:lnTo>
                  <a:pt x="670197" y="101952"/>
                </a:lnTo>
                <a:lnTo>
                  <a:pt x="682191" y="113836"/>
                </a:lnTo>
                <a:lnTo>
                  <a:pt x="692203" y="124493"/>
                </a:lnTo>
                <a:lnTo>
                  <a:pt x="703603" y="138121"/>
                </a:lnTo>
                <a:lnTo>
                  <a:pt x="710145" y="147240"/>
                </a:lnTo>
                <a:lnTo>
                  <a:pt x="719363" y="161073"/>
                </a:lnTo>
                <a:lnTo>
                  <a:pt x="725212" y="171627"/>
                </a:lnTo>
                <a:lnTo>
                  <a:pt x="732151" y="185767"/>
                </a:lnTo>
                <a:lnTo>
                  <a:pt x="736909" y="197242"/>
                </a:lnTo>
                <a:lnTo>
                  <a:pt x="741172" y="210255"/>
                </a:lnTo>
                <a:lnTo>
                  <a:pt x="744741" y="223473"/>
                </a:lnTo>
                <a:lnTo>
                  <a:pt x="746723" y="232900"/>
                </a:lnTo>
                <a:lnTo>
                  <a:pt x="748508" y="247245"/>
                </a:lnTo>
                <a:lnTo>
                  <a:pt x="749201" y="256159"/>
                </a:lnTo>
                <a:lnTo>
                  <a:pt x="749300" y="273886"/>
                </a:lnTo>
                <a:lnTo>
                  <a:pt x="748706" y="283926"/>
                </a:lnTo>
                <a:lnTo>
                  <a:pt x="746723" y="298271"/>
                </a:lnTo>
                <a:lnTo>
                  <a:pt x="743947" y="311796"/>
                </a:lnTo>
                <a:lnTo>
                  <a:pt x="737801" y="331675"/>
                </a:lnTo>
                <a:lnTo>
                  <a:pt x="729673" y="351450"/>
                </a:lnTo>
                <a:lnTo>
                  <a:pt x="719165" y="370816"/>
                </a:lnTo>
                <a:lnTo>
                  <a:pt x="704098" y="392948"/>
                </a:lnTo>
                <a:lnTo>
                  <a:pt x="692005" y="407703"/>
                </a:lnTo>
                <a:lnTo>
                  <a:pt x="677532" y="422559"/>
                </a:lnTo>
                <a:lnTo>
                  <a:pt x="660086" y="438236"/>
                </a:lnTo>
                <a:lnTo>
                  <a:pt x="640260" y="453606"/>
                </a:lnTo>
                <a:lnTo>
                  <a:pt x="622913" y="465083"/>
                </a:lnTo>
                <a:lnTo>
                  <a:pt x="605170" y="475637"/>
                </a:lnTo>
                <a:lnTo>
                  <a:pt x="584849" y="486190"/>
                </a:lnTo>
                <a:lnTo>
                  <a:pt x="569285" y="493362"/>
                </a:lnTo>
                <a:lnTo>
                  <a:pt x="552136" y="500228"/>
                </a:lnTo>
                <a:lnTo>
                  <a:pt x="531023" y="507810"/>
                </a:lnTo>
                <a:lnTo>
                  <a:pt x="514072" y="512933"/>
                </a:lnTo>
                <a:lnTo>
                  <a:pt x="492164" y="518262"/>
                </a:lnTo>
                <a:lnTo>
                  <a:pt x="474817" y="521642"/>
                </a:lnTo>
                <a:lnTo>
                  <a:pt x="484631" y="520106"/>
                </a:lnTo>
                <a:lnTo>
                  <a:pt x="498707" y="518978"/>
                </a:lnTo>
                <a:lnTo>
                  <a:pt x="513577" y="518670"/>
                </a:lnTo>
                <a:lnTo>
                  <a:pt x="526265" y="518978"/>
                </a:lnTo>
                <a:lnTo>
                  <a:pt x="540638" y="520106"/>
                </a:lnTo>
                <a:lnTo>
                  <a:pt x="561751" y="523897"/>
                </a:lnTo>
                <a:lnTo>
                  <a:pt x="578504" y="528098"/>
                </a:lnTo>
                <a:lnTo>
                  <a:pt x="600907" y="537216"/>
                </a:lnTo>
                <a:lnTo>
                  <a:pt x="613199" y="545208"/>
                </a:lnTo>
                <a:lnTo>
                  <a:pt x="621525" y="554430"/>
                </a:lnTo>
                <a:lnTo>
                  <a:pt x="623904" y="559041"/>
                </a:lnTo>
                <a:lnTo>
                  <a:pt x="624797" y="562218"/>
                </a:lnTo>
                <a:lnTo>
                  <a:pt x="625292" y="566931"/>
                </a:lnTo>
                <a:lnTo>
                  <a:pt x="623310" y="575333"/>
                </a:lnTo>
                <a:lnTo>
                  <a:pt x="617659" y="584042"/>
                </a:lnTo>
                <a:lnTo>
                  <a:pt x="613199" y="587936"/>
                </a:lnTo>
                <a:lnTo>
                  <a:pt x="601899" y="595518"/>
                </a:lnTo>
                <a:lnTo>
                  <a:pt x="585840" y="602588"/>
                </a:lnTo>
                <a:lnTo>
                  <a:pt x="568691" y="607814"/>
                </a:lnTo>
                <a:lnTo>
                  <a:pt x="552136" y="611298"/>
                </a:lnTo>
                <a:lnTo>
                  <a:pt x="539350" y="612323"/>
                </a:lnTo>
                <a:lnTo>
                  <a:pt x="512982" y="613245"/>
                </a:lnTo>
                <a:lnTo>
                  <a:pt x="532906" y="613860"/>
                </a:lnTo>
                <a:lnTo>
                  <a:pt x="555012" y="616421"/>
                </a:lnTo>
                <a:lnTo>
                  <a:pt x="575828" y="622877"/>
                </a:lnTo>
                <a:lnTo>
                  <a:pt x="586336" y="629126"/>
                </a:lnTo>
                <a:lnTo>
                  <a:pt x="588119" y="631483"/>
                </a:lnTo>
                <a:lnTo>
                  <a:pt x="589805" y="634660"/>
                </a:lnTo>
                <a:lnTo>
                  <a:pt x="590301" y="636402"/>
                </a:lnTo>
                <a:lnTo>
                  <a:pt x="590301" y="638348"/>
                </a:lnTo>
                <a:lnTo>
                  <a:pt x="589012" y="642755"/>
                </a:lnTo>
                <a:lnTo>
                  <a:pt x="586137" y="645931"/>
                </a:lnTo>
                <a:lnTo>
                  <a:pt x="582073" y="649209"/>
                </a:lnTo>
                <a:lnTo>
                  <a:pt x="568294" y="655460"/>
                </a:lnTo>
                <a:lnTo>
                  <a:pt x="550451" y="659865"/>
                </a:lnTo>
                <a:lnTo>
                  <a:pt x="536376" y="662222"/>
                </a:lnTo>
                <a:lnTo>
                  <a:pt x="518235" y="663247"/>
                </a:lnTo>
                <a:lnTo>
                  <a:pt x="528149" y="664374"/>
                </a:lnTo>
                <a:lnTo>
                  <a:pt x="544603" y="668781"/>
                </a:lnTo>
                <a:lnTo>
                  <a:pt x="553425" y="673698"/>
                </a:lnTo>
                <a:lnTo>
                  <a:pt x="558382" y="677899"/>
                </a:lnTo>
                <a:lnTo>
                  <a:pt x="561256" y="683022"/>
                </a:lnTo>
                <a:lnTo>
                  <a:pt x="562149" y="686711"/>
                </a:lnTo>
                <a:lnTo>
                  <a:pt x="561751" y="690194"/>
                </a:lnTo>
                <a:lnTo>
                  <a:pt x="560662" y="693576"/>
                </a:lnTo>
                <a:lnTo>
                  <a:pt x="555705" y="700032"/>
                </a:lnTo>
                <a:lnTo>
                  <a:pt x="550948" y="703105"/>
                </a:lnTo>
                <a:lnTo>
                  <a:pt x="540341" y="708125"/>
                </a:lnTo>
                <a:lnTo>
                  <a:pt x="526364" y="711200"/>
                </a:lnTo>
                <a:lnTo>
                  <a:pt x="504655" y="711200"/>
                </a:lnTo>
                <a:lnTo>
                  <a:pt x="489191" y="707921"/>
                </a:lnTo>
                <a:lnTo>
                  <a:pt x="477396" y="702389"/>
                </a:lnTo>
                <a:lnTo>
                  <a:pt x="470853" y="696342"/>
                </a:lnTo>
                <a:lnTo>
                  <a:pt x="468771" y="692244"/>
                </a:lnTo>
                <a:lnTo>
                  <a:pt x="468078" y="689580"/>
                </a:lnTo>
                <a:lnTo>
                  <a:pt x="468078" y="685994"/>
                </a:lnTo>
                <a:lnTo>
                  <a:pt x="468573" y="683842"/>
                </a:lnTo>
                <a:lnTo>
                  <a:pt x="470060" y="680564"/>
                </a:lnTo>
                <a:lnTo>
                  <a:pt x="473033" y="676874"/>
                </a:lnTo>
                <a:lnTo>
                  <a:pt x="479180" y="671956"/>
                </a:lnTo>
                <a:lnTo>
                  <a:pt x="488398" y="667756"/>
                </a:lnTo>
                <a:lnTo>
                  <a:pt x="506043" y="664066"/>
                </a:lnTo>
                <a:lnTo>
                  <a:pt x="518235" y="663247"/>
                </a:lnTo>
                <a:lnTo>
                  <a:pt x="497915" y="660993"/>
                </a:lnTo>
                <a:lnTo>
                  <a:pt x="480666" y="658021"/>
                </a:lnTo>
                <a:lnTo>
                  <a:pt x="463319" y="652283"/>
                </a:lnTo>
                <a:lnTo>
                  <a:pt x="457074" y="648697"/>
                </a:lnTo>
                <a:lnTo>
                  <a:pt x="453010" y="645110"/>
                </a:lnTo>
                <a:lnTo>
                  <a:pt x="450729" y="641627"/>
                </a:lnTo>
                <a:lnTo>
                  <a:pt x="449937" y="638348"/>
                </a:lnTo>
                <a:lnTo>
                  <a:pt x="450432" y="634148"/>
                </a:lnTo>
                <a:lnTo>
                  <a:pt x="453010" y="630561"/>
                </a:lnTo>
                <a:lnTo>
                  <a:pt x="456678" y="627282"/>
                </a:lnTo>
                <a:lnTo>
                  <a:pt x="461336" y="624310"/>
                </a:lnTo>
                <a:lnTo>
                  <a:pt x="475413" y="618675"/>
                </a:lnTo>
                <a:lnTo>
                  <a:pt x="487308" y="616217"/>
                </a:lnTo>
                <a:lnTo>
                  <a:pt x="512982" y="613245"/>
                </a:lnTo>
                <a:lnTo>
                  <a:pt x="473926" y="612527"/>
                </a:lnTo>
                <a:lnTo>
                  <a:pt x="454596" y="609147"/>
                </a:lnTo>
                <a:lnTo>
                  <a:pt x="435961" y="604432"/>
                </a:lnTo>
                <a:lnTo>
                  <a:pt x="413756" y="595211"/>
                </a:lnTo>
                <a:lnTo>
                  <a:pt x="399976" y="585478"/>
                </a:lnTo>
                <a:lnTo>
                  <a:pt x="395318" y="580252"/>
                </a:lnTo>
                <a:lnTo>
                  <a:pt x="393038" y="576358"/>
                </a:lnTo>
                <a:lnTo>
                  <a:pt x="391155" y="571337"/>
                </a:lnTo>
                <a:lnTo>
                  <a:pt x="390460" y="566829"/>
                </a:lnTo>
                <a:lnTo>
                  <a:pt x="391254" y="561193"/>
                </a:lnTo>
                <a:lnTo>
                  <a:pt x="393732" y="555455"/>
                </a:lnTo>
                <a:lnTo>
                  <a:pt x="397796" y="549717"/>
                </a:lnTo>
                <a:lnTo>
                  <a:pt x="412368" y="538549"/>
                </a:lnTo>
                <a:lnTo>
                  <a:pt x="429318" y="531786"/>
                </a:lnTo>
                <a:lnTo>
                  <a:pt x="448053" y="527073"/>
                </a:lnTo>
                <a:lnTo>
                  <a:pt x="484433" y="519695"/>
                </a:lnTo>
                <a:lnTo>
                  <a:pt x="460841" y="524408"/>
                </a:lnTo>
                <a:lnTo>
                  <a:pt x="440520" y="527790"/>
                </a:lnTo>
                <a:lnTo>
                  <a:pt x="414647" y="530454"/>
                </a:lnTo>
                <a:lnTo>
                  <a:pt x="405627" y="531171"/>
                </a:lnTo>
                <a:lnTo>
                  <a:pt x="388181" y="531786"/>
                </a:lnTo>
                <a:lnTo>
                  <a:pt x="357254" y="531786"/>
                </a:lnTo>
                <a:lnTo>
                  <a:pt x="333760" y="530454"/>
                </a:lnTo>
                <a:lnTo>
                  <a:pt x="312052" y="528302"/>
                </a:lnTo>
                <a:lnTo>
                  <a:pt x="297777" y="526355"/>
                </a:lnTo>
                <a:lnTo>
                  <a:pt x="282214" y="523691"/>
                </a:lnTo>
                <a:lnTo>
                  <a:pt x="267940" y="521028"/>
                </a:lnTo>
                <a:lnTo>
                  <a:pt x="254359" y="517954"/>
                </a:lnTo>
                <a:lnTo>
                  <a:pt x="243554" y="515290"/>
                </a:lnTo>
                <a:lnTo>
                  <a:pt x="230768" y="511600"/>
                </a:lnTo>
                <a:lnTo>
                  <a:pt x="212231" y="505760"/>
                </a:lnTo>
                <a:lnTo>
                  <a:pt x="189133" y="497153"/>
                </a:lnTo>
                <a:lnTo>
                  <a:pt x="170101" y="489059"/>
                </a:lnTo>
                <a:lnTo>
                  <a:pt x="149384" y="478403"/>
                </a:lnTo>
                <a:lnTo>
                  <a:pt x="136597" y="471128"/>
                </a:lnTo>
                <a:lnTo>
                  <a:pt x="123612" y="463443"/>
                </a:lnTo>
                <a:lnTo>
                  <a:pt x="110230" y="454323"/>
                </a:lnTo>
                <a:lnTo>
                  <a:pt x="95955" y="443974"/>
                </a:lnTo>
                <a:lnTo>
                  <a:pt x="80392" y="430655"/>
                </a:lnTo>
                <a:lnTo>
                  <a:pt x="66117" y="416925"/>
                </a:lnTo>
                <a:lnTo>
                  <a:pt x="53826" y="403502"/>
                </a:lnTo>
                <a:lnTo>
                  <a:pt x="38263" y="383317"/>
                </a:lnTo>
                <a:lnTo>
                  <a:pt x="29342" y="369176"/>
                </a:lnTo>
                <a:lnTo>
                  <a:pt x="22403" y="356676"/>
                </a:lnTo>
                <a:lnTo>
                  <a:pt x="17050" y="345404"/>
                </a:lnTo>
                <a:lnTo>
                  <a:pt x="10011" y="327986"/>
                </a:lnTo>
                <a:lnTo>
                  <a:pt x="4858" y="309441"/>
                </a:lnTo>
                <a:lnTo>
                  <a:pt x="2974" y="299399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79400" y="1625600"/>
            <a:ext cx="819048" cy="2616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100" smtClean="0">
                <a:solidFill>
                  <a:srgbClr val="000000"/>
                </a:solidFill>
                <a:latin typeface="Boring Joined - 23"/>
              </a:rPr>
              <a:t>THINK!</a:t>
            </a:r>
            <a:endParaRPr lang="en-GB" sz="1100">
              <a:solidFill>
                <a:srgbClr val="000000"/>
              </a:solidFill>
              <a:latin typeface="Boring Joined - 23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397000" y="1276350"/>
            <a:ext cx="749301" cy="711201"/>
          </a:xfrm>
          <a:custGeom>
            <a:avLst/>
            <a:gdLst/>
            <a:ahLst/>
            <a:cxnLst/>
            <a:rect l="0" t="0" r="0" b="0"/>
            <a:pathLst>
              <a:path w="749301" h="711201">
                <a:moveTo>
                  <a:pt x="792" y="283414"/>
                </a:moveTo>
                <a:lnTo>
                  <a:pt x="0" y="270402"/>
                </a:lnTo>
                <a:lnTo>
                  <a:pt x="495" y="249293"/>
                </a:lnTo>
                <a:lnTo>
                  <a:pt x="2974" y="231670"/>
                </a:lnTo>
                <a:lnTo>
                  <a:pt x="5155" y="221014"/>
                </a:lnTo>
                <a:lnTo>
                  <a:pt x="8922" y="206874"/>
                </a:lnTo>
                <a:lnTo>
                  <a:pt x="15860" y="188636"/>
                </a:lnTo>
                <a:lnTo>
                  <a:pt x="22898" y="173778"/>
                </a:lnTo>
                <a:lnTo>
                  <a:pt x="33208" y="155539"/>
                </a:lnTo>
                <a:lnTo>
                  <a:pt x="45697" y="138326"/>
                </a:lnTo>
                <a:lnTo>
                  <a:pt x="58782" y="122239"/>
                </a:lnTo>
                <a:lnTo>
                  <a:pt x="76328" y="104513"/>
                </a:lnTo>
                <a:lnTo>
                  <a:pt x="92683" y="90475"/>
                </a:lnTo>
                <a:lnTo>
                  <a:pt x="115581" y="73569"/>
                </a:lnTo>
                <a:lnTo>
                  <a:pt x="138679" y="59121"/>
                </a:lnTo>
                <a:lnTo>
                  <a:pt x="160783" y="47235"/>
                </a:lnTo>
                <a:lnTo>
                  <a:pt x="194189" y="32174"/>
                </a:lnTo>
                <a:lnTo>
                  <a:pt x="230768" y="19981"/>
                </a:lnTo>
                <a:lnTo>
                  <a:pt x="258423" y="12808"/>
                </a:lnTo>
                <a:lnTo>
                  <a:pt x="279935" y="8299"/>
                </a:lnTo>
                <a:lnTo>
                  <a:pt x="306897" y="3997"/>
                </a:lnTo>
                <a:lnTo>
                  <a:pt x="340501" y="718"/>
                </a:lnTo>
                <a:lnTo>
                  <a:pt x="359335" y="0"/>
                </a:lnTo>
                <a:lnTo>
                  <a:pt x="392741" y="0"/>
                </a:lnTo>
                <a:lnTo>
                  <a:pt x="415540" y="1332"/>
                </a:lnTo>
                <a:lnTo>
                  <a:pt x="446368" y="4713"/>
                </a:lnTo>
                <a:lnTo>
                  <a:pt x="473926" y="9120"/>
                </a:lnTo>
                <a:lnTo>
                  <a:pt x="508223" y="17009"/>
                </a:lnTo>
                <a:lnTo>
                  <a:pt x="534393" y="25206"/>
                </a:lnTo>
                <a:lnTo>
                  <a:pt x="554218" y="32174"/>
                </a:lnTo>
                <a:lnTo>
                  <a:pt x="578504" y="42522"/>
                </a:lnTo>
                <a:lnTo>
                  <a:pt x="601601" y="53998"/>
                </a:lnTo>
                <a:lnTo>
                  <a:pt x="616669" y="62810"/>
                </a:lnTo>
                <a:lnTo>
                  <a:pt x="636295" y="75105"/>
                </a:lnTo>
                <a:lnTo>
                  <a:pt x="656716" y="90681"/>
                </a:lnTo>
                <a:lnTo>
                  <a:pt x="670197" y="101952"/>
                </a:lnTo>
                <a:lnTo>
                  <a:pt x="682191" y="113836"/>
                </a:lnTo>
                <a:lnTo>
                  <a:pt x="692203" y="124493"/>
                </a:lnTo>
                <a:lnTo>
                  <a:pt x="703603" y="138121"/>
                </a:lnTo>
                <a:lnTo>
                  <a:pt x="710145" y="147240"/>
                </a:lnTo>
                <a:lnTo>
                  <a:pt x="719364" y="161073"/>
                </a:lnTo>
                <a:lnTo>
                  <a:pt x="725212" y="171627"/>
                </a:lnTo>
                <a:lnTo>
                  <a:pt x="732151" y="185767"/>
                </a:lnTo>
                <a:lnTo>
                  <a:pt x="736909" y="197242"/>
                </a:lnTo>
                <a:lnTo>
                  <a:pt x="741172" y="210255"/>
                </a:lnTo>
                <a:lnTo>
                  <a:pt x="744741" y="223473"/>
                </a:lnTo>
                <a:lnTo>
                  <a:pt x="746723" y="232900"/>
                </a:lnTo>
                <a:lnTo>
                  <a:pt x="748508" y="247245"/>
                </a:lnTo>
                <a:lnTo>
                  <a:pt x="749201" y="256159"/>
                </a:lnTo>
                <a:lnTo>
                  <a:pt x="749300" y="273886"/>
                </a:lnTo>
                <a:lnTo>
                  <a:pt x="748706" y="283926"/>
                </a:lnTo>
                <a:lnTo>
                  <a:pt x="746723" y="298271"/>
                </a:lnTo>
                <a:lnTo>
                  <a:pt x="743947" y="311796"/>
                </a:lnTo>
                <a:lnTo>
                  <a:pt x="737801" y="331674"/>
                </a:lnTo>
                <a:lnTo>
                  <a:pt x="729673" y="351450"/>
                </a:lnTo>
                <a:lnTo>
                  <a:pt x="719165" y="370816"/>
                </a:lnTo>
                <a:lnTo>
                  <a:pt x="704098" y="392948"/>
                </a:lnTo>
                <a:lnTo>
                  <a:pt x="692005" y="407703"/>
                </a:lnTo>
                <a:lnTo>
                  <a:pt x="677532" y="422559"/>
                </a:lnTo>
                <a:lnTo>
                  <a:pt x="660086" y="438236"/>
                </a:lnTo>
                <a:lnTo>
                  <a:pt x="640260" y="453606"/>
                </a:lnTo>
                <a:lnTo>
                  <a:pt x="622913" y="465083"/>
                </a:lnTo>
                <a:lnTo>
                  <a:pt x="605170" y="475637"/>
                </a:lnTo>
                <a:lnTo>
                  <a:pt x="584849" y="486190"/>
                </a:lnTo>
                <a:lnTo>
                  <a:pt x="569285" y="493362"/>
                </a:lnTo>
                <a:lnTo>
                  <a:pt x="552136" y="500228"/>
                </a:lnTo>
                <a:lnTo>
                  <a:pt x="531023" y="507810"/>
                </a:lnTo>
                <a:lnTo>
                  <a:pt x="514072" y="512933"/>
                </a:lnTo>
                <a:lnTo>
                  <a:pt x="492164" y="518262"/>
                </a:lnTo>
                <a:lnTo>
                  <a:pt x="474818" y="521642"/>
                </a:lnTo>
                <a:lnTo>
                  <a:pt x="484631" y="520106"/>
                </a:lnTo>
                <a:lnTo>
                  <a:pt x="498707" y="518978"/>
                </a:lnTo>
                <a:lnTo>
                  <a:pt x="513577" y="518670"/>
                </a:lnTo>
                <a:lnTo>
                  <a:pt x="526265" y="518978"/>
                </a:lnTo>
                <a:lnTo>
                  <a:pt x="540638" y="520106"/>
                </a:lnTo>
                <a:lnTo>
                  <a:pt x="561752" y="523897"/>
                </a:lnTo>
                <a:lnTo>
                  <a:pt x="578504" y="528098"/>
                </a:lnTo>
                <a:lnTo>
                  <a:pt x="600907" y="537216"/>
                </a:lnTo>
                <a:lnTo>
                  <a:pt x="613199" y="545208"/>
                </a:lnTo>
                <a:lnTo>
                  <a:pt x="621525" y="554430"/>
                </a:lnTo>
                <a:lnTo>
                  <a:pt x="623904" y="559041"/>
                </a:lnTo>
                <a:lnTo>
                  <a:pt x="624797" y="562218"/>
                </a:lnTo>
                <a:lnTo>
                  <a:pt x="625292" y="566931"/>
                </a:lnTo>
                <a:lnTo>
                  <a:pt x="623310" y="575333"/>
                </a:lnTo>
                <a:lnTo>
                  <a:pt x="617659" y="584042"/>
                </a:lnTo>
                <a:lnTo>
                  <a:pt x="613199" y="587936"/>
                </a:lnTo>
                <a:lnTo>
                  <a:pt x="601899" y="595518"/>
                </a:lnTo>
                <a:lnTo>
                  <a:pt x="585840" y="602588"/>
                </a:lnTo>
                <a:lnTo>
                  <a:pt x="568691" y="607814"/>
                </a:lnTo>
                <a:lnTo>
                  <a:pt x="552136" y="611298"/>
                </a:lnTo>
                <a:lnTo>
                  <a:pt x="539350" y="612323"/>
                </a:lnTo>
                <a:lnTo>
                  <a:pt x="512982" y="613245"/>
                </a:lnTo>
                <a:lnTo>
                  <a:pt x="532906" y="613860"/>
                </a:lnTo>
                <a:lnTo>
                  <a:pt x="555012" y="616421"/>
                </a:lnTo>
                <a:lnTo>
                  <a:pt x="575828" y="622877"/>
                </a:lnTo>
                <a:lnTo>
                  <a:pt x="586336" y="629126"/>
                </a:lnTo>
                <a:lnTo>
                  <a:pt x="588119" y="631483"/>
                </a:lnTo>
                <a:lnTo>
                  <a:pt x="589805" y="634660"/>
                </a:lnTo>
                <a:lnTo>
                  <a:pt x="590301" y="636402"/>
                </a:lnTo>
                <a:lnTo>
                  <a:pt x="590301" y="638348"/>
                </a:lnTo>
                <a:lnTo>
                  <a:pt x="589012" y="642755"/>
                </a:lnTo>
                <a:lnTo>
                  <a:pt x="586137" y="645931"/>
                </a:lnTo>
                <a:lnTo>
                  <a:pt x="582073" y="649209"/>
                </a:lnTo>
                <a:lnTo>
                  <a:pt x="568295" y="655460"/>
                </a:lnTo>
                <a:lnTo>
                  <a:pt x="550451" y="659865"/>
                </a:lnTo>
                <a:lnTo>
                  <a:pt x="536376" y="662222"/>
                </a:lnTo>
                <a:lnTo>
                  <a:pt x="518235" y="663247"/>
                </a:lnTo>
                <a:lnTo>
                  <a:pt x="528149" y="664374"/>
                </a:lnTo>
                <a:lnTo>
                  <a:pt x="544603" y="668781"/>
                </a:lnTo>
                <a:lnTo>
                  <a:pt x="553425" y="673698"/>
                </a:lnTo>
                <a:lnTo>
                  <a:pt x="558382" y="677899"/>
                </a:lnTo>
                <a:lnTo>
                  <a:pt x="561256" y="683022"/>
                </a:lnTo>
                <a:lnTo>
                  <a:pt x="562149" y="686711"/>
                </a:lnTo>
                <a:lnTo>
                  <a:pt x="561752" y="690194"/>
                </a:lnTo>
                <a:lnTo>
                  <a:pt x="560662" y="693576"/>
                </a:lnTo>
                <a:lnTo>
                  <a:pt x="555705" y="700032"/>
                </a:lnTo>
                <a:lnTo>
                  <a:pt x="550948" y="703105"/>
                </a:lnTo>
                <a:lnTo>
                  <a:pt x="540340" y="708125"/>
                </a:lnTo>
                <a:lnTo>
                  <a:pt x="526364" y="711200"/>
                </a:lnTo>
                <a:lnTo>
                  <a:pt x="504655" y="711200"/>
                </a:lnTo>
                <a:lnTo>
                  <a:pt x="489191" y="707921"/>
                </a:lnTo>
                <a:lnTo>
                  <a:pt x="477395" y="702389"/>
                </a:lnTo>
                <a:lnTo>
                  <a:pt x="470852" y="696342"/>
                </a:lnTo>
                <a:lnTo>
                  <a:pt x="468771" y="692244"/>
                </a:lnTo>
                <a:lnTo>
                  <a:pt x="468078" y="689580"/>
                </a:lnTo>
                <a:lnTo>
                  <a:pt x="468078" y="685994"/>
                </a:lnTo>
                <a:lnTo>
                  <a:pt x="468573" y="683842"/>
                </a:lnTo>
                <a:lnTo>
                  <a:pt x="470060" y="680564"/>
                </a:lnTo>
                <a:lnTo>
                  <a:pt x="473033" y="676874"/>
                </a:lnTo>
                <a:lnTo>
                  <a:pt x="479180" y="671956"/>
                </a:lnTo>
                <a:lnTo>
                  <a:pt x="488398" y="667756"/>
                </a:lnTo>
                <a:lnTo>
                  <a:pt x="506043" y="664066"/>
                </a:lnTo>
                <a:lnTo>
                  <a:pt x="518235" y="663247"/>
                </a:lnTo>
                <a:lnTo>
                  <a:pt x="497915" y="660993"/>
                </a:lnTo>
                <a:lnTo>
                  <a:pt x="480666" y="658021"/>
                </a:lnTo>
                <a:lnTo>
                  <a:pt x="463319" y="652283"/>
                </a:lnTo>
                <a:lnTo>
                  <a:pt x="457074" y="648697"/>
                </a:lnTo>
                <a:lnTo>
                  <a:pt x="453010" y="645110"/>
                </a:lnTo>
                <a:lnTo>
                  <a:pt x="450729" y="641627"/>
                </a:lnTo>
                <a:lnTo>
                  <a:pt x="449937" y="638348"/>
                </a:lnTo>
                <a:lnTo>
                  <a:pt x="450432" y="634148"/>
                </a:lnTo>
                <a:lnTo>
                  <a:pt x="453010" y="630561"/>
                </a:lnTo>
                <a:lnTo>
                  <a:pt x="456678" y="627282"/>
                </a:lnTo>
                <a:lnTo>
                  <a:pt x="461336" y="624310"/>
                </a:lnTo>
                <a:lnTo>
                  <a:pt x="475413" y="618675"/>
                </a:lnTo>
                <a:lnTo>
                  <a:pt x="487308" y="616217"/>
                </a:lnTo>
                <a:lnTo>
                  <a:pt x="512982" y="613245"/>
                </a:lnTo>
                <a:lnTo>
                  <a:pt x="473926" y="612527"/>
                </a:lnTo>
                <a:lnTo>
                  <a:pt x="454596" y="609147"/>
                </a:lnTo>
                <a:lnTo>
                  <a:pt x="435961" y="604432"/>
                </a:lnTo>
                <a:lnTo>
                  <a:pt x="413756" y="595211"/>
                </a:lnTo>
                <a:lnTo>
                  <a:pt x="399976" y="585478"/>
                </a:lnTo>
                <a:lnTo>
                  <a:pt x="395318" y="580252"/>
                </a:lnTo>
                <a:lnTo>
                  <a:pt x="393038" y="576358"/>
                </a:lnTo>
                <a:lnTo>
                  <a:pt x="391155" y="571337"/>
                </a:lnTo>
                <a:lnTo>
                  <a:pt x="390460" y="566829"/>
                </a:lnTo>
                <a:lnTo>
                  <a:pt x="391254" y="561193"/>
                </a:lnTo>
                <a:lnTo>
                  <a:pt x="393732" y="555455"/>
                </a:lnTo>
                <a:lnTo>
                  <a:pt x="397796" y="549717"/>
                </a:lnTo>
                <a:lnTo>
                  <a:pt x="412368" y="538549"/>
                </a:lnTo>
                <a:lnTo>
                  <a:pt x="429318" y="531786"/>
                </a:lnTo>
                <a:lnTo>
                  <a:pt x="448053" y="527073"/>
                </a:lnTo>
                <a:lnTo>
                  <a:pt x="484433" y="519695"/>
                </a:lnTo>
                <a:lnTo>
                  <a:pt x="460841" y="524408"/>
                </a:lnTo>
                <a:lnTo>
                  <a:pt x="440520" y="527790"/>
                </a:lnTo>
                <a:lnTo>
                  <a:pt x="414647" y="530454"/>
                </a:lnTo>
                <a:lnTo>
                  <a:pt x="405627" y="531171"/>
                </a:lnTo>
                <a:lnTo>
                  <a:pt x="388181" y="531786"/>
                </a:lnTo>
                <a:lnTo>
                  <a:pt x="357254" y="531786"/>
                </a:lnTo>
                <a:lnTo>
                  <a:pt x="333760" y="530454"/>
                </a:lnTo>
                <a:lnTo>
                  <a:pt x="312052" y="528302"/>
                </a:lnTo>
                <a:lnTo>
                  <a:pt x="297777" y="526355"/>
                </a:lnTo>
                <a:lnTo>
                  <a:pt x="282214" y="523691"/>
                </a:lnTo>
                <a:lnTo>
                  <a:pt x="267939" y="521028"/>
                </a:lnTo>
                <a:lnTo>
                  <a:pt x="254359" y="517954"/>
                </a:lnTo>
                <a:lnTo>
                  <a:pt x="243554" y="515290"/>
                </a:lnTo>
                <a:lnTo>
                  <a:pt x="230768" y="511600"/>
                </a:lnTo>
                <a:lnTo>
                  <a:pt x="212231" y="505760"/>
                </a:lnTo>
                <a:lnTo>
                  <a:pt x="189134" y="497153"/>
                </a:lnTo>
                <a:lnTo>
                  <a:pt x="170101" y="489059"/>
                </a:lnTo>
                <a:lnTo>
                  <a:pt x="149384" y="478403"/>
                </a:lnTo>
                <a:lnTo>
                  <a:pt x="136597" y="471128"/>
                </a:lnTo>
                <a:lnTo>
                  <a:pt x="123612" y="463443"/>
                </a:lnTo>
                <a:lnTo>
                  <a:pt x="110230" y="454323"/>
                </a:lnTo>
                <a:lnTo>
                  <a:pt x="95955" y="443974"/>
                </a:lnTo>
                <a:lnTo>
                  <a:pt x="80392" y="430655"/>
                </a:lnTo>
                <a:lnTo>
                  <a:pt x="66117" y="416925"/>
                </a:lnTo>
                <a:lnTo>
                  <a:pt x="53826" y="403502"/>
                </a:lnTo>
                <a:lnTo>
                  <a:pt x="38263" y="383317"/>
                </a:lnTo>
                <a:lnTo>
                  <a:pt x="29342" y="369176"/>
                </a:lnTo>
                <a:lnTo>
                  <a:pt x="22403" y="356676"/>
                </a:lnTo>
                <a:lnTo>
                  <a:pt x="17050" y="345404"/>
                </a:lnTo>
                <a:lnTo>
                  <a:pt x="10011" y="327986"/>
                </a:lnTo>
                <a:lnTo>
                  <a:pt x="4858" y="309441"/>
                </a:lnTo>
                <a:lnTo>
                  <a:pt x="2974" y="299399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32CD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358900" y="1397000"/>
            <a:ext cx="819048" cy="2616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100" dirty="0" smtClean="0">
                <a:solidFill>
                  <a:srgbClr val="000000"/>
                </a:solidFill>
                <a:latin typeface="Boring Joined - 23"/>
              </a:rPr>
              <a:t>THINK!</a:t>
            </a:r>
            <a:endParaRPr lang="en-GB" sz="1100" dirty="0">
              <a:solidFill>
                <a:srgbClr val="000000"/>
              </a:solidFill>
              <a:latin typeface="Boring Joined - 23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4226" y="356335"/>
            <a:ext cx="4727812" cy="163121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5000" dirty="0" smtClean="0">
                <a:solidFill>
                  <a:srgbClr val="00B050"/>
                </a:solidFill>
                <a:latin typeface="Gabriola" panose="04040605051002020D02" pitchFamily="82" charset="0"/>
              </a:rPr>
              <a:t>What ways can we sort food? </a:t>
            </a:r>
            <a:endParaRPr lang="en-GB" sz="5000" dirty="0">
              <a:solidFill>
                <a:srgbClr val="00B050"/>
              </a:solidFill>
              <a:latin typeface="Gabriola" panose="04040605051002020D02" pitchFamily="8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4200" y="5573405"/>
            <a:ext cx="95377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latin typeface="Gabriola" panose="04040605051002020D02" pitchFamily="82" charset="0"/>
              </a:rPr>
              <a:t/>
            </a:r>
            <a:br>
              <a:rPr lang="en-GB" sz="4000" dirty="0">
                <a:latin typeface="Gabriola" panose="04040605051002020D02" pitchFamily="82" charset="0"/>
              </a:rPr>
            </a:br>
            <a:r>
              <a:rPr lang="en-GB" sz="4000" dirty="0" smtClean="0">
                <a:latin typeface="Gabriola" panose="04040605051002020D02" pitchFamily="82" charset="0"/>
              </a:rPr>
              <a:t>Hopefully you have thought of some different ideas! You could group them by how they feel, look, smell and taste.</a:t>
            </a:r>
          </a:p>
          <a:p>
            <a:r>
              <a:rPr lang="en-GB" sz="4000" dirty="0" smtClean="0">
                <a:latin typeface="Gabriola" panose="04040605051002020D02" pitchFamily="82" charset="0"/>
              </a:rPr>
              <a:t>Are there any other ways you can group food? </a:t>
            </a:r>
            <a:endParaRPr lang="en-GB" sz="4000" dirty="0">
              <a:latin typeface="Gabriola" panose="04040605051002020D02" pitchFamily="82" charset="0"/>
            </a:endParaRPr>
          </a:p>
        </p:txBody>
      </p:sp>
      <p:pic>
        <p:nvPicPr>
          <p:cNvPr id="1026" name="Picture 2" descr="Food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24" y="2537138"/>
            <a:ext cx="5971183" cy="362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74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4127879" y="21008"/>
            <a:ext cx="5753100" cy="3873770"/>
          </a:xfrm>
          <a:custGeom>
            <a:avLst/>
            <a:gdLst/>
            <a:ahLst/>
            <a:cxnLst/>
            <a:rect l="0" t="0" r="0" b="0"/>
            <a:pathLst>
              <a:path w="4064001" h="3035301">
                <a:moveTo>
                  <a:pt x="149756" y="584980"/>
                </a:moveTo>
                <a:lnTo>
                  <a:pt x="277800" y="462362"/>
                </a:lnTo>
                <a:lnTo>
                  <a:pt x="465412" y="346671"/>
                </a:lnTo>
                <a:lnTo>
                  <a:pt x="724840" y="228126"/>
                </a:lnTo>
                <a:lnTo>
                  <a:pt x="1037712" y="135653"/>
                </a:lnTo>
                <a:lnTo>
                  <a:pt x="1324976" y="77400"/>
                </a:lnTo>
                <a:lnTo>
                  <a:pt x="1675148" y="27294"/>
                </a:lnTo>
                <a:lnTo>
                  <a:pt x="2036454" y="2036"/>
                </a:lnTo>
                <a:lnTo>
                  <a:pt x="2325944" y="0"/>
                </a:lnTo>
                <a:lnTo>
                  <a:pt x="2698385" y="14665"/>
                </a:lnTo>
                <a:lnTo>
                  <a:pt x="2970616" y="56624"/>
                </a:lnTo>
                <a:lnTo>
                  <a:pt x="3285160" y="133209"/>
                </a:lnTo>
                <a:lnTo>
                  <a:pt x="3599144" y="273751"/>
                </a:lnTo>
                <a:lnTo>
                  <a:pt x="3746116" y="371520"/>
                </a:lnTo>
                <a:lnTo>
                  <a:pt x="3863028" y="473770"/>
                </a:lnTo>
                <a:lnTo>
                  <a:pt x="3955998" y="593128"/>
                </a:lnTo>
                <a:lnTo>
                  <a:pt x="4026144" y="730005"/>
                </a:lnTo>
                <a:lnTo>
                  <a:pt x="4064000" y="920245"/>
                </a:lnTo>
                <a:lnTo>
                  <a:pt x="4053980" y="1076266"/>
                </a:lnTo>
                <a:lnTo>
                  <a:pt x="3998864" y="1263655"/>
                </a:lnTo>
                <a:lnTo>
                  <a:pt x="3908122" y="1399717"/>
                </a:lnTo>
                <a:lnTo>
                  <a:pt x="3795664" y="1516631"/>
                </a:lnTo>
                <a:lnTo>
                  <a:pt x="3669292" y="1609918"/>
                </a:lnTo>
                <a:lnTo>
                  <a:pt x="3494484" y="1712982"/>
                </a:lnTo>
                <a:lnTo>
                  <a:pt x="3277922" y="1783050"/>
                </a:lnTo>
                <a:lnTo>
                  <a:pt x="3053568" y="1824601"/>
                </a:lnTo>
                <a:lnTo>
                  <a:pt x="2809170" y="1840488"/>
                </a:lnTo>
                <a:lnTo>
                  <a:pt x="2816408" y="2008324"/>
                </a:lnTo>
                <a:lnTo>
                  <a:pt x="2767974" y="2179011"/>
                </a:lnTo>
                <a:lnTo>
                  <a:pt x="2683910" y="2367215"/>
                </a:lnTo>
                <a:lnTo>
                  <a:pt x="2567000" y="2527719"/>
                </a:lnTo>
                <a:lnTo>
                  <a:pt x="2387182" y="2722848"/>
                </a:lnTo>
                <a:lnTo>
                  <a:pt x="2248004" y="2834466"/>
                </a:lnTo>
                <a:lnTo>
                  <a:pt x="2077651" y="2941198"/>
                </a:lnTo>
                <a:lnTo>
                  <a:pt x="1878904" y="3035300"/>
                </a:lnTo>
                <a:lnTo>
                  <a:pt x="2063176" y="2823468"/>
                </a:lnTo>
                <a:lnTo>
                  <a:pt x="2268602" y="2546864"/>
                </a:lnTo>
                <a:lnTo>
                  <a:pt x="2345430" y="2390843"/>
                </a:lnTo>
                <a:lnTo>
                  <a:pt x="2392192" y="2226267"/>
                </a:lnTo>
                <a:lnTo>
                  <a:pt x="2397760" y="2091019"/>
                </a:lnTo>
                <a:lnTo>
                  <a:pt x="2368254" y="1971661"/>
                </a:lnTo>
                <a:lnTo>
                  <a:pt x="2305346" y="1841304"/>
                </a:lnTo>
                <a:lnTo>
                  <a:pt x="1886142" y="1827046"/>
                </a:lnTo>
                <a:lnTo>
                  <a:pt x="1558794" y="1799345"/>
                </a:lnTo>
                <a:lnTo>
                  <a:pt x="1245922" y="1754534"/>
                </a:lnTo>
                <a:lnTo>
                  <a:pt x="1026020" y="1706873"/>
                </a:lnTo>
                <a:lnTo>
                  <a:pt x="784408" y="1635176"/>
                </a:lnTo>
                <a:lnTo>
                  <a:pt x="598466" y="1573256"/>
                </a:lnTo>
                <a:lnTo>
                  <a:pt x="393038" y="1468156"/>
                </a:lnTo>
                <a:lnTo>
                  <a:pt x="180376" y="1308466"/>
                </a:lnTo>
                <a:lnTo>
                  <a:pt x="99651" y="1233510"/>
                </a:lnTo>
                <a:lnTo>
                  <a:pt x="40640" y="1150000"/>
                </a:lnTo>
                <a:lnTo>
                  <a:pt x="0" y="1044899"/>
                </a:lnTo>
                <a:lnTo>
                  <a:pt x="3898" y="912504"/>
                </a:lnTo>
                <a:lnTo>
                  <a:pt x="13918" y="811070"/>
                </a:lnTo>
                <a:lnTo>
                  <a:pt x="72372" y="689267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622300" y="482600"/>
            <a:ext cx="749301" cy="711201"/>
          </a:xfrm>
          <a:custGeom>
            <a:avLst/>
            <a:gdLst/>
            <a:ahLst/>
            <a:cxnLst/>
            <a:rect l="0" t="0" r="0" b="0"/>
            <a:pathLst>
              <a:path w="749301" h="711201">
                <a:moveTo>
                  <a:pt x="792" y="283414"/>
                </a:moveTo>
                <a:lnTo>
                  <a:pt x="0" y="270402"/>
                </a:lnTo>
                <a:lnTo>
                  <a:pt x="495" y="249293"/>
                </a:lnTo>
                <a:lnTo>
                  <a:pt x="2974" y="231670"/>
                </a:lnTo>
                <a:lnTo>
                  <a:pt x="5155" y="221014"/>
                </a:lnTo>
                <a:lnTo>
                  <a:pt x="8922" y="206874"/>
                </a:lnTo>
                <a:lnTo>
                  <a:pt x="15860" y="188636"/>
                </a:lnTo>
                <a:lnTo>
                  <a:pt x="22898" y="173778"/>
                </a:lnTo>
                <a:lnTo>
                  <a:pt x="33208" y="155539"/>
                </a:lnTo>
                <a:lnTo>
                  <a:pt x="45697" y="138326"/>
                </a:lnTo>
                <a:lnTo>
                  <a:pt x="58782" y="122239"/>
                </a:lnTo>
                <a:lnTo>
                  <a:pt x="76328" y="104513"/>
                </a:lnTo>
                <a:lnTo>
                  <a:pt x="92683" y="90475"/>
                </a:lnTo>
                <a:lnTo>
                  <a:pt x="115581" y="73569"/>
                </a:lnTo>
                <a:lnTo>
                  <a:pt x="138679" y="59121"/>
                </a:lnTo>
                <a:lnTo>
                  <a:pt x="160783" y="47235"/>
                </a:lnTo>
                <a:lnTo>
                  <a:pt x="194189" y="32174"/>
                </a:lnTo>
                <a:lnTo>
                  <a:pt x="230768" y="19981"/>
                </a:lnTo>
                <a:lnTo>
                  <a:pt x="258423" y="12808"/>
                </a:lnTo>
                <a:lnTo>
                  <a:pt x="279935" y="8299"/>
                </a:lnTo>
                <a:lnTo>
                  <a:pt x="306897" y="3997"/>
                </a:lnTo>
                <a:lnTo>
                  <a:pt x="340501" y="718"/>
                </a:lnTo>
                <a:lnTo>
                  <a:pt x="359335" y="0"/>
                </a:lnTo>
                <a:lnTo>
                  <a:pt x="392741" y="0"/>
                </a:lnTo>
                <a:lnTo>
                  <a:pt x="415540" y="1332"/>
                </a:lnTo>
                <a:lnTo>
                  <a:pt x="446368" y="4713"/>
                </a:lnTo>
                <a:lnTo>
                  <a:pt x="473926" y="9120"/>
                </a:lnTo>
                <a:lnTo>
                  <a:pt x="508224" y="17009"/>
                </a:lnTo>
                <a:lnTo>
                  <a:pt x="534393" y="25206"/>
                </a:lnTo>
                <a:lnTo>
                  <a:pt x="554218" y="32174"/>
                </a:lnTo>
                <a:lnTo>
                  <a:pt x="578504" y="42522"/>
                </a:lnTo>
                <a:lnTo>
                  <a:pt x="601602" y="53998"/>
                </a:lnTo>
                <a:lnTo>
                  <a:pt x="616669" y="62810"/>
                </a:lnTo>
                <a:lnTo>
                  <a:pt x="636295" y="75105"/>
                </a:lnTo>
                <a:lnTo>
                  <a:pt x="656716" y="90681"/>
                </a:lnTo>
                <a:lnTo>
                  <a:pt x="670197" y="101952"/>
                </a:lnTo>
                <a:lnTo>
                  <a:pt x="682191" y="113836"/>
                </a:lnTo>
                <a:lnTo>
                  <a:pt x="692203" y="124493"/>
                </a:lnTo>
                <a:lnTo>
                  <a:pt x="703603" y="138121"/>
                </a:lnTo>
                <a:lnTo>
                  <a:pt x="710145" y="147240"/>
                </a:lnTo>
                <a:lnTo>
                  <a:pt x="719363" y="161073"/>
                </a:lnTo>
                <a:lnTo>
                  <a:pt x="725212" y="171627"/>
                </a:lnTo>
                <a:lnTo>
                  <a:pt x="732151" y="185767"/>
                </a:lnTo>
                <a:lnTo>
                  <a:pt x="736909" y="197242"/>
                </a:lnTo>
                <a:lnTo>
                  <a:pt x="741172" y="210255"/>
                </a:lnTo>
                <a:lnTo>
                  <a:pt x="744741" y="223473"/>
                </a:lnTo>
                <a:lnTo>
                  <a:pt x="746723" y="232900"/>
                </a:lnTo>
                <a:lnTo>
                  <a:pt x="748508" y="247245"/>
                </a:lnTo>
                <a:lnTo>
                  <a:pt x="749201" y="256159"/>
                </a:lnTo>
                <a:lnTo>
                  <a:pt x="749300" y="273886"/>
                </a:lnTo>
                <a:lnTo>
                  <a:pt x="748706" y="283926"/>
                </a:lnTo>
                <a:lnTo>
                  <a:pt x="746723" y="298271"/>
                </a:lnTo>
                <a:lnTo>
                  <a:pt x="743947" y="311796"/>
                </a:lnTo>
                <a:lnTo>
                  <a:pt x="737801" y="331674"/>
                </a:lnTo>
                <a:lnTo>
                  <a:pt x="729673" y="351450"/>
                </a:lnTo>
                <a:lnTo>
                  <a:pt x="719165" y="370816"/>
                </a:lnTo>
                <a:lnTo>
                  <a:pt x="704098" y="392948"/>
                </a:lnTo>
                <a:lnTo>
                  <a:pt x="692005" y="407703"/>
                </a:lnTo>
                <a:lnTo>
                  <a:pt x="677532" y="422559"/>
                </a:lnTo>
                <a:lnTo>
                  <a:pt x="660086" y="438236"/>
                </a:lnTo>
                <a:lnTo>
                  <a:pt x="640260" y="453606"/>
                </a:lnTo>
                <a:lnTo>
                  <a:pt x="622913" y="465083"/>
                </a:lnTo>
                <a:lnTo>
                  <a:pt x="605170" y="475637"/>
                </a:lnTo>
                <a:lnTo>
                  <a:pt x="584849" y="486190"/>
                </a:lnTo>
                <a:lnTo>
                  <a:pt x="569285" y="493362"/>
                </a:lnTo>
                <a:lnTo>
                  <a:pt x="552136" y="500228"/>
                </a:lnTo>
                <a:lnTo>
                  <a:pt x="531023" y="507810"/>
                </a:lnTo>
                <a:lnTo>
                  <a:pt x="514072" y="512933"/>
                </a:lnTo>
                <a:lnTo>
                  <a:pt x="492164" y="518262"/>
                </a:lnTo>
                <a:lnTo>
                  <a:pt x="474817" y="521642"/>
                </a:lnTo>
                <a:lnTo>
                  <a:pt x="484631" y="520106"/>
                </a:lnTo>
                <a:lnTo>
                  <a:pt x="498707" y="518978"/>
                </a:lnTo>
                <a:lnTo>
                  <a:pt x="513577" y="518671"/>
                </a:lnTo>
                <a:lnTo>
                  <a:pt x="526265" y="518978"/>
                </a:lnTo>
                <a:lnTo>
                  <a:pt x="540638" y="520106"/>
                </a:lnTo>
                <a:lnTo>
                  <a:pt x="561751" y="523897"/>
                </a:lnTo>
                <a:lnTo>
                  <a:pt x="578504" y="528098"/>
                </a:lnTo>
                <a:lnTo>
                  <a:pt x="600907" y="537216"/>
                </a:lnTo>
                <a:lnTo>
                  <a:pt x="613199" y="545208"/>
                </a:lnTo>
                <a:lnTo>
                  <a:pt x="621525" y="554430"/>
                </a:lnTo>
                <a:lnTo>
                  <a:pt x="623904" y="559041"/>
                </a:lnTo>
                <a:lnTo>
                  <a:pt x="624797" y="562218"/>
                </a:lnTo>
                <a:lnTo>
                  <a:pt x="625292" y="566931"/>
                </a:lnTo>
                <a:lnTo>
                  <a:pt x="623310" y="575333"/>
                </a:lnTo>
                <a:lnTo>
                  <a:pt x="617659" y="584043"/>
                </a:lnTo>
                <a:lnTo>
                  <a:pt x="613199" y="587936"/>
                </a:lnTo>
                <a:lnTo>
                  <a:pt x="601899" y="595518"/>
                </a:lnTo>
                <a:lnTo>
                  <a:pt x="585840" y="602588"/>
                </a:lnTo>
                <a:lnTo>
                  <a:pt x="568691" y="607814"/>
                </a:lnTo>
                <a:lnTo>
                  <a:pt x="552136" y="611298"/>
                </a:lnTo>
                <a:lnTo>
                  <a:pt x="539350" y="612323"/>
                </a:lnTo>
                <a:lnTo>
                  <a:pt x="512982" y="613245"/>
                </a:lnTo>
                <a:lnTo>
                  <a:pt x="532906" y="613860"/>
                </a:lnTo>
                <a:lnTo>
                  <a:pt x="555012" y="616421"/>
                </a:lnTo>
                <a:lnTo>
                  <a:pt x="575828" y="622877"/>
                </a:lnTo>
                <a:lnTo>
                  <a:pt x="586336" y="629126"/>
                </a:lnTo>
                <a:lnTo>
                  <a:pt x="588119" y="631483"/>
                </a:lnTo>
                <a:lnTo>
                  <a:pt x="589805" y="634660"/>
                </a:lnTo>
                <a:lnTo>
                  <a:pt x="590301" y="636402"/>
                </a:lnTo>
                <a:lnTo>
                  <a:pt x="590301" y="638348"/>
                </a:lnTo>
                <a:lnTo>
                  <a:pt x="589012" y="642755"/>
                </a:lnTo>
                <a:lnTo>
                  <a:pt x="586137" y="645931"/>
                </a:lnTo>
                <a:lnTo>
                  <a:pt x="582073" y="649209"/>
                </a:lnTo>
                <a:lnTo>
                  <a:pt x="568294" y="655460"/>
                </a:lnTo>
                <a:lnTo>
                  <a:pt x="550451" y="659865"/>
                </a:lnTo>
                <a:lnTo>
                  <a:pt x="536376" y="662222"/>
                </a:lnTo>
                <a:lnTo>
                  <a:pt x="518235" y="663247"/>
                </a:lnTo>
                <a:lnTo>
                  <a:pt x="528149" y="664374"/>
                </a:lnTo>
                <a:lnTo>
                  <a:pt x="544603" y="668781"/>
                </a:lnTo>
                <a:lnTo>
                  <a:pt x="553425" y="673698"/>
                </a:lnTo>
                <a:lnTo>
                  <a:pt x="558382" y="677899"/>
                </a:lnTo>
                <a:lnTo>
                  <a:pt x="561256" y="683023"/>
                </a:lnTo>
                <a:lnTo>
                  <a:pt x="562149" y="686711"/>
                </a:lnTo>
                <a:lnTo>
                  <a:pt x="561751" y="690194"/>
                </a:lnTo>
                <a:lnTo>
                  <a:pt x="560662" y="693576"/>
                </a:lnTo>
                <a:lnTo>
                  <a:pt x="555705" y="700032"/>
                </a:lnTo>
                <a:lnTo>
                  <a:pt x="550948" y="703105"/>
                </a:lnTo>
                <a:lnTo>
                  <a:pt x="540341" y="708125"/>
                </a:lnTo>
                <a:lnTo>
                  <a:pt x="526364" y="711200"/>
                </a:lnTo>
                <a:lnTo>
                  <a:pt x="504655" y="711200"/>
                </a:lnTo>
                <a:lnTo>
                  <a:pt x="489191" y="707921"/>
                </a:lnTo>
                <a:lnTo>
                  <a:pt x="477396" y="702389"/>
                </a:lnTo>
                <a:lnTo>
                  <a:pt x="470852" y="696342"/>
                </a:lnTo>
                <a:lnTo>
                  <a:pt x="468771" y="692244"/>
                </a:lnTo>
                <a:lnTo>
                  <a:pt x="468078" y="689580"/>
                </a:lnTo>
                <a:lnTo>
                  <a:pt x="468078" y="685994"/>
                </a:lnTo>
                <a:lnTo>
                  <a:pt x="468573" y="683842"/>
                </a:lnTo>
                <a:lnTo>
                  <a:pt x="470060" y="680564"/>
                </a:lnTo>
                <a:lnTo>
                  <a:pt x="473033" y="676874"/>
                </a:lnTo>
                <a:lnTo>
                  <a:pt x="479180" y="671956"/>
                </a:lnTo>
                <a:lnTo>
                  <a:pt x="488398" y="667756"/>
                </a:lnTo>
                <a:lnTo>
                  <a:pt x="506043" y="664066"/>
                </a:lnTo>
                <a:lnTo>
                  <a:pt x="518235" y="663247"/>
                </a:lnTo>
                <a:lnTo>
                  <a:pt x="497915" y="660993"/>
                </a:lnTo>
                <a:lnTo>
                  <a:pt x="480666" y="658021"/>
                </a:lnTo>
                <a:lnTo>
                  <a:pt x="463319" y="652283"/>
                </a:lnTo>
                <a:lnTo>
                  <a:pt x="457074" y="648697"/>
                </a:lnTo>
                <a:lnTo>
                  <a:pt x="453010" y="645110"/>
                </a:lnTo>
                <a:lnTo>
                  <a:pt x="450729" y="641627"/>
                </a:lnTo>
                <a:lnTo>
                  <a:pt x="449937" y="638348"/>
                </a:lnTo>
                <a:lnTo>
                  <a:pt x="450432" y="634148"/>
                </a:lnTo>
                <a:lnTo>
                  <a:pt x="453010" y="630561"/>
                </a:lnTo>
                <a:lnTo>
                  <a:pt x="456678" y="627282"/>
                </a:lnTo>
                <a:lnTo>
                  <a:pt x="461336" y="624310"/>
                </a:lnTo>
                <a:lnTo>
                  <a:pt x="475413" y="618675"/>
                </a:lnTo>
                <a:lnTo>
                  <a:pt x="487308" y="616217"/>
                </a:lnTo>
                <a:lnTo>
                  <a:pt x="512982" y="613245"/>
                </a:lnTo>
                <a:lnTo>
                  <a:pt x="473926" y="612527"/>
                </a:lnTo>
                <a:lnTo>
                  <a:pt x="454596" y="609147"/>
                </a:lnTo>
                <a:lnTo>
                  <a:pt x="435961" y="604432"/>
                </a:lnTo>
                <a:lnTo>
                  <a:pt x="413756" y="595211"/>
                </a:lnTo>
                <a:lnTo>
                  <a:pt x="399976" y="585478"/>
                </a:lnTo>
                <a:lnTo>
                  <a:pt x="395318" y="580252"/>
                </a:lnTo>
                <a:lnTo>
                  <a:pt x="393038" y="576358"/>
                </a:lnTo>
                <a:lnTo>
                  <a:pt x="391155" y="571337"/>
                </a:lnTo>
                <a:lnTo>
                  <a:pt x="390460" y="566829"/>
                </a:lnTo>
                <a:lnTo>
                  <a:pt x="391254" y="561193"/>
                </a:lnTo>
                <a:lnTo>
                  <a:pt x="393732" y="555455"/>
                </a:lnTo>
                <a:lnTo>
                  <a:pt x="397796" y="549717"/>
                </a:lnTo>
                <a:lnTo>
                  <a:pt x="412368" y="538549"/>
                </a:lnTo>
                <a:lnTo>
                  <a:pt x="429318" y="531786"/>
                </a:lnTo>
                <a:lnTo>
                  <a:pt x="448053" y="527073"/>
                </a:lnTo>
                <a:lnTo>
                  <a:pt x="484433" y="519695"/>
                </a:lnTo>
                <a:lnTo>
                  <a:pt x="460841" y="524408"/>
                </a:lnTo>
                <a:lnTo>
                  <a:pt x="440520" y="527790"/>
                </a:lnTo>
                <a:lnTo>
                  <a:pt x="414647" y="530454"/>
                </a:lnTo>
                <a:lnTo>
                  <a:pt x="405627" y="531171"/>
                </a:lnTo>
                <a:lnTo>
                  <a:pt x="388181" y="531786"/>
                </a:lnTo>
                <a:lnTo>
                  <a:pt x="357254" y="531786"/>
                </a:lnTo>
                <a:lnTo>
                  <a:pt x="333760" y="530454"/>
                </a:lnTo>
                <a:lnTo>
                  <a:pt x="312052" y="528302"/>
                </a:lnTo>
                <a:lnTo>
                  <a:pt x="297777" y="526355"/>
                </a:lnTo>
                <a:lnTo>
                  <a:pt x="282214" y="523691"/>
                </a:lnTo>
                <a:lnTo>
                  <a:pt x="267940" y="521028"/>
                </a:lnTo>
                <a:lnTo>
                  <a:pt x="254359" y="517954"/>
                </a:lnTo>
                <a:lnTo>
                  <a:pt x="243554" y="515290"/>
                </a:lnTo>
                <a:lnTo>
                  <a:pt x="230768" y="511600"/>
                </a:lnTo>
                <a:lnTo>
                  <a:pt x="212231" y="505760"/>
                </a:lnTo>
                <a:lnTo>
                  <a:pt x="189133" y="497153"/>
                </a:lnTo>
                <a:lnTo>
                  <a:pt x="170101" y="489059"/>
                </a:lnTo>
                <a:lnTo>
                  <a:pt x="149384" y="478403"/>
                </a:lnTo>
                <a:lnTo>
                  <a:pt x="136597" y="471128"/>
                </a:lnTo>
                <a:lnTo>
                  <a:pt x="123612" y="463443"/>
                </a:lnTo>
                <a:lnTo>
                  <a:pt x="110230" y="454323"/>
                </a:lnTo>
                <a:lnTo>
                  <a:pt x="95955" y="443974"/>
                </a:lnTo>
                <a:lnTo>
                  <a:pt x="80392" y="430654"/>
                </a:lnTo>
                <a:lnTo>
                  <a:pt x="66117" y="416924"/>
                </a:lnTo>
                <a:lnTo>
                  <a:pt x="53826" y="403502"/>
                </a:lnTo>
                <a:lnTo>
                  <a:pt x="38263" y="383317"/>
                </a:lnTo>
                <a:lnTo>
                  <a:pt x="29342" y="369176"/>
                </a:lnTo>
                <a:lnTo>
                  <a:pt x="22403" y="356676"/>
                </a:lnTo>
                <a:lnTo>
                  <a:pt x="17050" y="345404"/>
                </a:lnTo>
                <a:lnTo>
                  <a:pt x="10011" y="327986"/>
                </a:lnTo>
                <a:lnTo>
                  <a:pt x="4858" y="309441"/>
                </a:lnTo>
                <a:lnTo>
                  <a:pt x="2974" y="299399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FFC0CB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84200" y="596900"/>
            <a:ext cx="819048" cy="2616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100" smtClean="0">
                <a:solidFill>
                  <a:srgbClr val="000000"/>
                </a:solidFill>
                <a:latin typeface="Boring Joined - 23"/>
              </a:rPr>
              <a:t>THINK!</a:t>
            </a:r>
            <a:endParaRPr lang="en-GB" sz="1100">
              <a:solidFill>
                <a:srgbClr val="000000"/>
              </a:solidFill>
              <a:latin typeface="Boring Joined - 23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17500" y="1504950"/>
            <a:ext cx="749301" cy="711201"/>
          </a:xfrm>
          <a:custGeom>
            <a:avLst/>
            <a:gdLst/>
            <a:ahLst/>
            <a:cxnLst/>
            <a:rect l="0" t="0" r="0" b="0"/>
            <a:pathLst>
              <a:path w="749301" h="711201">
                <a:moveTo>
                  <a:pt x="792" y="283414"/>
                </a:moveTo>
                <a:lnTo>
                  <a:pt x="0" y="270402"/>
                </a:lnTo>
                <a:lnTo>
                  <a:pt x="495" y="249293"/>
                </a:lnTo>
                <a:lnTo>
                  <a:pt x="2974" y="231670"/>
                </a:lnTo>
                <a:lnTo>
                  <a:pt x="5155" y="221014"/>
                </a:lnTo>
                <a:lnTo>
                  <a:pt x="8922" y="206874"/>
                </a:lnTo>
                <a:lnTo>
                  <a:pt x="15860" y="188636"/>
                </a:lnTo>
                <a:lnTo>
                  <a:pt x="22898" y="173778"/>
                </a:lnTo>
                <a:lnTo>
                  <a:pt x="33208" y="155539"/>
                </a:lnTo>
                <a:lnTo>
                  <a:pt x="45697" y="138326"/>
                </a:lnTo>
                <a:lnTo>
                  <a:pt x="58782" y="122239"/>
                </a:lnTo>
                <a:lnTo>
                  <a:pt x="76328" y="104513"/>
                </a:lnTo>
                <a:lnTo>
                  <a:pt x="92683" y="90475"/>
                </a:lnTo>
                <a:lnTo>
                  <a:pt x="115581" y="73569"/>
                </a:lnTo>
                <a:lnTo>
                  <a:pt x="138679" y="59121"/>
                </a:lnTo>
                <a:lnTo>
                  <a:pt x="160783" y="47235"/>
                </a:lnTo>
                <a:lnTo>
                  <a:pt x="194189" y="32174"/>
                </a:lnTo>
                <a:lnTo>
                  <a:pt x="230768" y="19981"/>
                </a:lnTo>
                <a:lnTo>
                  <a:pt x="258423" y="12808"/>
                </a:lnTo>
                <a:lnTo>
                  <a:pt x="279935" y="8299"/>
                </a:lnTo>
                <a:lnTo>
                  <a:pt x="306897" y="3997"/>
                </a:lnTo>
                <a:lnTo>
                  <a:pt x="340501" y="718"/>
                </a:lnTo>
                <a:lnTo>
                  <a:pt x="359335" y="0"/>
                </a:lnTo>
                <a:lnTo>
                  <a:pt x="392741" y="0"/>
                </a:lnTo>
                <a:lnTo>
                  <a:pt x="415540" y="1332"/>
                </a:lnTo>
                <a:lnTo>
                  <a:pt x="446368" y="4713"/>
                </a:lnTo>
                <a:lnTo>
                  <a:pt x="473926" y="9120"/>
                </a:lnTo>
                <a:lnTo>
                  <a:pt x="508224" y="17009"/>
                </a:lnTo>
                <a:lnTo>
                  <a:pt x="534393" y="25206"/>
                </a:lnTo>
                <a:lnTo>
                  <a:pt x="554218" y="32174"/>
                </a:lnTo>
                <a:lnTo>
                  <a:pt x="578504" y="42522"/>
                </a:lnTo>
                <a:lnTo>
                  <a:pt x="601602" y="53998"/>
                </a:lnTo>
                <a:lnTo>
                  <a:pt x="616669" y="62810"/>
                </a:lnTo>
                <a:lnTo>
                  <a:pt x="636295" y="75105"/>
                </a:lnTo>
                <a:lnTo>
                  <a:pt x="656716" y="90681"/>
                </a:lnTo>
                <a:lnTo>
                  <a:pt x="670197" y="101952"/>
                </a:lnTo>
                <a:lnTo>
                  <a:pt x="682191" y="113836"/>
                </a:lnTo>
                <a:lnTo>
                  <a:pt x="692203" y="124493"/>
                </a:lnTo>
                <a:lnTo>
                  <a:pt x="703603" y="138121"/>
                </a:lnTo>
                <a:lnTo>
                  <a:pt x="710145" y="147240"/>
                </a:lnTo>
                <a:lnTo>
                  <a:pt x="719363" y="161073"/>
                </a:lnTo>
                <a:lnTo>
                  <a:pt x="725212" y="171627"/>
                </a:lnTo>
                <a:lnTo>
                  <a:pt x="732151" y="185767"/>
                </a:lnTo>
                <a:lnTo>
                  <a:pt x="736909" y="197242"/>
                </a:lnTo>
                <a:lnTo>
                  <a:pt x="741172" y="210255"/>
                </a:lnTo>
                <a:lnTo>
                  <a:pt x="744741" y="223473"/>
                </a:lnTo>
                <a:lnTo>
                  <a:pt x="746723" y="232900"/>
                </a:lnTo>
                <a:lnTo>
                  <a:pt x="748508" y="247245"/>
                </a:lnTo>
                <a:lnTo>
                  <a:pt x="749201" y="256159"/>
                </a:lnTo>
                <a:lnTo>
                  <a:pt x="749300" y="273886"/>
                </a:lnTo>
                <a:lnTo>
                  <a:pt x="748706" y="283926"/>
                </a:lnTo>
                <a:lnTo>
                  <a:pt x="746723" y="298271"/>
                </a:lnTo>
                <a:lnTo>
                  <a:pt x="743947" y="311796"/>
                </a:lnTo>
                <a:lnTo>
                  <a:pt x="737801" y="331675"/>
                </a:lnTo>
                <a:lnTo>
                  <a:pt x="729673" y="351450"/>
                </a:lnTo>
                <a:lnTo>
                  <a:pt x="719165" y="370816"/>
                </a:lnTo>
                <a:lnTo>
                  <a:pt x="704098" y="392948"/>
                </a:lnTo>
                <a:lnTo>
                  <a:pt x="692005" y="407703"/>
                </a:lnTo>
                <a:lnTo>
                  <a:pt x="677532" y="422559"/>
                </a:lnTo>
                <a:lnTo>
                  <a:pt x="660086" y="438236"/>
                </a:lnTo>
                <a:lnTo>
                  <a:pt x="640260" y="453606"/>
                </a:lnTo>
                <a:lnTo>
                  <a:pt x="622913" y="465083"/>
                </a:lnTo>
                <a:lnTo>
                  <a:pt x="605170" y="475637"/>
                </a:lnTo>
                <a:lnTo>
                  <a:pt x="584849" y="486190"/>
                </a:lnTo>
                <a:lnTo>
                  <a:pt x="569285" y="493362"/>
                </a:lnTo>
                <a:lnTo>
                  <a:pt x="552136" y="500228"/>
                </a:lnTo>
                <a:lnTo>
                  <a:pt x="531023" y="507810"/>
                </a:lnTo>
                <a:lnTo>
                  <a:pt x="514072" y="512933"/>
                </a:lnTo>
                <a:lnTo>
                  <a:pt x="492164" y="518262"/>
                </a:lnTo>
                <a:lnTo>
                  <a:pt x="474817" y="521642"/>
                </a:lnTo>
                <a:lnTo>
                  <a:pt x="484631" y="520106"/>
                </a:lnTo>
                <a:lnTo>
                  <a:pt x="498707" y="518978"/>
                </a:lnTo>
                <a:lnTo>
                  <a:pt x="513577" y="518670"/>
                </a:lnTo>
                <a:lnTo>
                  <a:pt x="526265" y="518978"/>
                </a:lnTo>
                <a:lnTo>
                  <a:pt x="540638" y="520106"/>
                </a:lnTo>
                <a:lnTo>
                  <a:pt x="561751" y="523897"/>
                </a:lnTo>
                <a:lnTo>
                  <a:pt x="578504" y="528098"/>
                </a:lnTo>
                <a:lnTo>
                  <a:pt x="600907" y="537216"/>
                </a:lnTo>
                <a:lnTo>
                  <a:pt x="613199" y="545208"/>
                </a:lnTo>
                <a:lnTo>
                  <a:pt x="621525" y="554430"/>
                </a:lnTo>
                <a:lnTo>
                  <a:pt x="623904" y="559041"/>
                </a:lnTo>
                <a:lnTo>
                  <a:pt x="624797" y="562218"/>
                </a:lnTo>
                <a:lnTo>
                  <a:pt x="625292" y="566931"/>
                </a:lnTo>
                <a:lnTo>
                  <a:pt x="623310" y="575333"/>
                </a:lnTo>
                <a:lnTo>
                  <a:pt x="617659" y="584042"/>
                </a:lnTo>
                <a:lnTo>
                  <a:pt x="613199" y="587936"/>
                </a:lnTo>
                <a:lnTo>
                  <a:pt x="601899" y="595518"/>
                </a:lnTo>
                <a:lnTo>
                  <a:pt x="585840" y="602588"/>
                </a:lnTo>
                <a:lnTo>
                  <a:pt x="568691" y="607814"/>
                </a:lnTo>
                <a:lnTo>
                  <a:pt x="552136" y="611298"/>
                </a:lnTo>
                <a:lnTo>
                  <a:pt x="539350" y="612323"/>
                </a:lnTo>
                <a:lnTo>
                  <a:pt x="512982" y="613245"/>
                </a:lnTo>
                <a:lnTo>
                  <a:pt x="532906" y="613860"/>
                </a:lnTo>
                <a:lnTo>
                  <a:pt x="555012" y="616421"/>
                </a:lnTo>
                <a:lnTo>
                  <a:pt x="575828" y="622877"/>
                </a:lnTo>
                <a:lnTo>
                  <a:pt x="586336" y="629126"/>
                </a:lnTo>
                <a:lnTo>
                  <a:pt x="588119" y="631483"/>
                </a:lnTo>
                <a:lnTo>
                  <a:pt x="589805" y="634660"/>
                </a:lnTo>
                <a:lnTo>
                  <a:pt x="590301" y="636402"/>
                </a:lnTo>
                <a:lnTo>
                  <a:pt x="590301" y="638348"/>
                </a:lnTo>
                <a:lnTo>
                  <a:pt x="589012" y="642755"/>
                </a:lnTo>
                <a:lnTo>
                  <a:pt x="586137" y="645931"/>
                </a:lnTo>
                <a:lnTo>
                  <a:pt x="582073" y="649209"/>
                </a:lnTo>
                <a:lnTo>
                  <a:pt x="568294" y="655460"/>
                </a:lnTo>
                <a:lnTo>
                  <a:pt x="550451" y="659865"/>
                </a:lnTo>
                <a:lnTo>
                  <a:pt x="536376" y="662222"/>
                </a:lnTo>
                <a:lnTo>
                  <a:pt x="518235" y="663247"/>
                </a:lnTo>
                <a:lnTo>
                  <a:pt x="528149" y="664374"/>
                </a:lnTo>
                <a:lnTo>
                  <a:pt x="544603" y="668781"/>
                </a:lnTo>
                <a:lnTo>
                  <a:pt x="553425" y="673698"/>
                </a:lnTo>
                <a:lnTo>
                  <a:pt x="558382" y="677899"/>
                </a:lnTo>
                <a:lnTo>
                  <a:pt x="561256" y="683022"/>
                </a:lnTo>
                <a:lnTo>
                  <a:pt x="562149" y="686711"/>
                </a:lnTo>
                <a:lnTo>
                  <a:pt x="561751" y="690194"/>
                </a:lnTo>
                <a:lnTo>
                  <a:pt x="560662" y="693576"/>
                </a:lnTo>
                <a:lnTo>
                  <a:pt x="555705" y="700032"/>
                </a:lnTo>
                <a:lnTo>
                  <a:pt x="550948" y="703105"/>
                </a:lnTo>
                <a:lnTo>
                  <a:pt x="540341" y="708125"/>
                </a:lnTo>
                <a:lnTo>
                  <a:pt x="526364" y="711200"/>
                </a:lnTo>
                <a:lnTo>
                  <a:pt x="504655" y="711200"/>
                </a:lnTo>
                <a:lnTo>
                  <a:pt x="489191" y="707921"/>
                </a:lnTo>
                <a:lnTo>
                  <a:pt x="477396" y="702389"/>
                </a:lnTo>
                <a:lnTo>
                  <a:pt x="470853" y="696342"/>
                </a:lnTo>
                <a:lnTo>
                  <a:pt x="468771" y="692244"/>
                </a:lnTo>
                <a:lnTo>
                  <a:pt x="468078" y="689580"/>
                </a:lnTo>
                <a:lnTo>
                  <a:pt x="468078" y="685994"/>
                </a:lnTo>
                <a:lnTo>
                  <a:pt x="468573" y="683842"/>
                </a:lnTo>
                <a:lnTo>
                  <a:pt x="470060" y="680564"/>
                </a:lnTo>
                <a:lnTo>
                  <a:pt x="473033" y="676874"/>
                </a:lnTo>
                <a:lnTo>
                  <a:pt x="479180" y="671956"/>
                </a:lnTo>
                <a:lnTo>
                  <a:pt x="488398" y="667756"/>
                </a:lnTo>
                <a:lnTo>
                  <a:pt x="506043" y="664066"/>
                </a:lnTo>
                <a:lnTo>
                  <a:pt x="518235" y="663247"/>
                </a:lnTo>
                <a:lnTo>
                  <a:pt x="497915" y="660993"/>
                </a:lnTo>
                <a:lnTo>
                  <a:pt x="480666" y="658021"/>
                </a:lnTo>
                <a:lnTo>
                  <a:pt x="463319" y="652283"/>
                </a:lnTo>
                <a:lnTo>
                  <a:pt x="457074" y="648697"/>
                </a:lnTo>
                <a:lnTo>
                  <a:pt x="453010" y="645110"/>
                </a:lnTo>
                <a:lnTo>
                  <a:pt x="450729" y="641627"/>
                </a:lnTo>
                <a:lnTo>
                  <a:pt x="449937" y="638348"/>
                </a:lnTo>
                <a:lnTo>
                  <a:pt x="450432" y="634148"/>
                </a:lnTo>
                <a:lnTo>
                  <a:pt x="453010" y="630561"/>
                </a:lnTo>
                <a:lnTo>
                  <a:pt x="456678" y="627282"/>
                </a:lnTo>
                <a:lnTo>
                  <a:pt x="461336" y="624310"/>
                </a:lnTo>
                <a:lnTo>
                  <a:pt x="475413" y="618675"/>
                </a:lnTo>
                <a:lnTo>
                  <a:pt x="487308" y="616217"/>
                </a:lnTo>
                <a:lnTo>
                  <a:pt x="512982" y="613245"/>
                </a:lnTo>
                <a:lnTo>
                  <a:pt x="473926" y="612527"/>
                </a:lnTo>
                <a:lnTo>
                  <a:pt x="454596" y="609147"/>
                </a:lnTo>
                <a:lnTo>
                  <a:pt x="435961" y="604432"/>
                </a:lnTo>
                <a:lnTo>
                  <a:pt x="413756" y="595211"/>
                </a:lnTo>
                <a:lnTo>
                  <a:pt x="399976" y="585478"/>
                </a:lnTo>
                <a:lnTo>
                  <a:pt x="395318" y="580252"/>
                </a:lnTo>
                <a:lnTo>
                  <a:pt x="393038" y="576358"/>
                </a:lnTo>
                <a:lnTo>
                  <a:pt x="391155" y="571337"/>
                </a:lnTo>
                <a:lnTo>
                  <a:pt x="390460" y="566829"/>
                </a:lnTo>
                <a:lnTo>
                  <a:pt x="391254" y="561193"/>
                </a:lnTo>
                <a:lnTo>
                  <a:pt x="393732" y="555455"/>
                </a:lnTo>
                <a:lnTo>
                  <a:pt x="397796" y="549717"/>
                </a:lnTo>
                <a:lnTo>
                  <a:pt x="412368" y="538549"/>
                </a:lnTo>
                <a:lnTo>
                  <a:pt x="429318" y="531786"/>
                </a:lnTo>
                <a:lnTo>
                  <a:pt x="448053" y="527073"/>
                </a:lnTo>
                <a:lnTo>
                  <a:pt x="484433" y="519695"/>
                </a:lnTo>
                <a:lnTo>
                  <a:pt x="460841" y="524408"/>
                </a:lnTo>
                <a:lnTo>
                  <a:pt x="440520" y="527790"/>
                </a:lnTo>
                <a:lnTo>
                  <a:pt x="414647" y="530454"/>
                </a:lnTo>
                <a:lnTo>
                  <a:pt x="405627" y="531171"/>
                </a:lnTo>
                <a:lnTo>
                  <a:pt x="388181" y="531786"/>
                </a:lnTo>
                <a:lnTo>
                  <a:pt x="357254" y="531786"/>
                </a:lnTo>
                <a:lnTo>
                  <a:pt x="333760" y="530454"/>
                </a:lnTo>
                <a:lnTo>
                  <a:pt x="312052" y="528302"/>
                </a:lnTo>
                <a:lnTo>
                  <a:pt x="297777" y="526355"/>
                </a:lnTo>
                <a:lnTo>
                  <a:pt x="282214" y="523691"/>
                </a:lnTo>
                <a:lnTo>
                  <a:pt x="267940" y="521028"/>
                </a:lnTo>
                <a:lnTo>
                  <a:pt x="254359" y="517954"/>
                </a:lnTo>
                <a:lnTo>
                  <a:pt x="243554" y="515290"/>
                </a:lnTo>
                <a:lnTo>
                  <a:pt x="230768" y="511600"/>
                </a:lnTo>
                <a:lnTo>
                  <a:pt x="212231" y="505760"/>
                </a:lnTo>
                <a:lnTo>
                  <a:pt x="189133" y="497153"/>
                </a:lnTo>
                <a:lnTo>
                  <a:pt x="170101" y="489059"/>
                </a:lnTo>
                <a:lnTo>
                  <a:pt x="149384" y="478403"/>
                </a:lnTo>
                <a:lnTo>
                  <a:pt x="136597" y="471128"/>
                </a:lnTo>
                <a:lnTo>
                  <a:pt x="123612" y="463443"/>
                </a:lnTo>
                <a:lnTo>
                  <a:pt x="110230" y="454323"/>
                </a:lnTo>
                <a:lnTo>
                  <a:pt x="95955" y="443974"/>
                </a:lnTo>
                <a:lnTo>
                  <a:pt x="80392" y="430655"/>
                </a:lnTo>
                <a:lnTo>
                  <a:pt x="66117" y="416925"/>
                </a:lnTo>
                <a:lnTo>
                  <a:pt x="53826" y="403502"/>
                </a:lnTo>
                <a:lnTo>
                  <a:pt x="38263" y="383317"/>
                </a:lnTo>
                <a:lnTo>
                  <a:pt x="29342" y="369176"/>
                </a:lnTo>
                <a:lnTo>
                  <a:pt x="22403" y="356676"/>
                </a:lnTo>
                <a:lnTo>
                  <a:pt x="17050" y="345404"/>
                </a:lnTo>
                <a:lnTo>
                  <a:pt x="10011" y="327986"/>
                </a:lnTo>
                <a:lnTo>
                  <a:pt x="4858" y="309441"/>
                </a:lnTo>
                <a:lnTo>
                  <a:pt x="2974" y="299399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79400" y="1625600"/>
            <a:ext cx="819048" cy="2616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100" smtClean="0">
                <a:solidFill>
                  <a:srgbClr val="000000"/>
                </a:solidFill>
                <a:latin typeface="Boring Joined - 23"/>
              </a:rPr>
              <a:t>THINK!</a:t>
            </a:r>
            <a:endParaRPr lang="en-GB" sz="1100">
              <a:solidFill>
                <a:srgbClr val="000000"/>
              </a:solidFill>
              <a:latin typeface="Boring Joined - 23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397000" y="1276350"/>
            <a:ext cx="749301" cy="711201"/>
          </a:xfrm>
          <a:custGeom>
            <a:avLst/>
            <a:gdLst/>
            <a:ahLst/>
            <a:cxnLst/>
            <a:rect l="0" t="0" r="0" b="0"/>
            <a:pathLst>
              <a:path w="749301" h="711201">
                <a:moveTo>
                  <a:pt x="792" y="283414"/>
                </a:moveTo>
                <a:lnTo>
                  <a:pt x="0" y="270402"/>
                </a:lnTo>
                <a:lnTo>
                  <a:pt x="495" y="249293"/>
                </a:lnTo>
                <a:lnTo>
                  <a:pt x="2974" y="231670"/>
                </a:lnTo>
                <a:lnTo>
                  <a:pt x="5155" y="221014"/>
                </a:lnTo>
                <a:lnTo>
                  <a:pt x="8922" y="206874"/>
                </a:lnTo>
                <a:lnTo>
                  <a:pt x="15860" y="188636"/>
                </a:lnTo>
                <a:lnTo>
                  <a:pt x="22898" y="173778"/>
                </a:lnTo>
                <a:lnTo>
                  <a:pt x="33208" y="155539"/>
                </a:lnTo>
                <a:lnTo>
                  <a:pt x="45697" y="138326"/>
                </a:lnTo>
                <a:lnTo>
                  <a:pt x="58782" y="122239"/>
                </a:lnTo>
                <a:lnTo>
                  <a:pt x="76328" y="104513"/>
                </a:lnTo>
                <a:lnTo>
                  <a:pt x="92683" y="90475"/>
                </a:lnTo>
                <a:lnTo>
                  <a:pt x="115581" y="73569"/>
                </a:lnTo>
                <a:lnTo>
                  <a:pt x="138679" y="59121"/>
                </a:lnTo>
                <a:lnTo>
                  <a:pt x="160783" y="47235"/>
                </a:lnTo>
                <a:lnTo>
                  <a:pt x="194189" y="32174"/>
                </a:lnTo>
                <a:lnTo>
                  <a:pt x="230768" y="19981"/>
                </a:lnTo>
                <a:lnTo>
                  <a:pt x="258423" y="12808"/>
                </a:lnTo>
                <a:lnTo>
                  <a:pt x="279935" y="8299"/>
                </a:lnTo>
                <a:lnTo>
                  <a:pt x="306897" y="3997"/>
                </a:lnTo>
                <a:lnTo>
                  <a:pt x="340501" y="718"/>
                </a:lnTo>
                <a:lnTo>
                  <a:pt x="359335" y="0"/>
                </a:lnTo>
                <a:lnTo>
                  <a:pt x="392741" y="0"/>
                </a:lnTo>
                <a:lnTo>
                  <a:pt x="415540" y="1332"/>
                </a:lnTo>
                <a:lnTo>
                  <a:pt x="446368" y="4713"/>
                </a:lnTo>
                <a:lnTo>
                  <a:pt x="473926" y="9120"/>
                </a:lnTo>
                <a:lnTo>
                  <a:pt x="508223" y="17009"/>
                </a:lnTo>
                <a:lnTo>
                  <a:pt x="534393" y="25206"/>
                </a:lnTo>
                <a:lnTo>
                  <a:pt x="554218" y="32174"/>
                </a:lnTo>
                <a:lnTo>
                  <a:pt x="578504" y="42522"/>
                </a:lnTo>
                <a:lnTo>
                  <a:pt x="601601" y="53998"/>
                </a:lnTo>
                <a:lnTo>
                  <a:pt x="616669" y="62810"/>
                </a:lnTo>
                <a:lnTo>
                  <a:pt x="636295" y="75105"/>
                </a:lnTo>
                <a:lnTo>
                  <a:pt x="656716" y="90681"/>
                </a:lnTo>
                <a:lnTo>
                  <a:pt x="670197" y="101952"/>
                </a:lnTo>
                <a:lnTo>
                  <a:pt x="682191" y="113836"/>
                </a:lnTo>
                <a:lnTo>
                  <a:pt x="692203" y="124493"/>
                </a:lnTo>
                <a:lnTo>
                  <a:pt x="703603" y="138121"/>
                </a:lnTo>
                <a:lnTo>
                  <a:pt x="710145" y="147240"/>
                </a:lnTo>
                <a:lnTo>
                  <a:pt x="719364" y="161073"/>
                </a:lnTo>
                <a:lnTo>
                  <a:pt x="725212" y="171627"/>
                </a:lnTo>
                <a:lnTo>
                  <a:pt x="732151" y="185767"/>
                </a:lnTo>
                <a:lnTo>
                  <a:pt x="736909" y="197242"/>
                </a:lnTo>
                <a:lnTo>
                  <a:pt x="741172" y="210255"/>
                </a:lnTo>
                <a:lnTo>
                  <a:pt x="744741" y="223473"/>
                </a:lnTo>
                <a:lnTo>
                  <a:pt x="746723" y="232900"/>
                </a:lnTo>
                <a:lnTo>
                  <a:pt x="748508" y="247245"/>
                </a:lnTo>
                <a:lnTo>
                  <a:pt x="749201" y="256159"/>
                </a:lnTo>
                <a:lnTo>
                  <a:pt x="749300" y="273886"/>
                </a:lnTo>
                <a:lnTo>
                  <a:pt x="748706" y="283926"/>
                </a:lnTo>
                <a:lnTo>
                  <a:pt x="746723" y="298271"/>
                </a:lnTo>
                <a:lnTo>
                  <a:pt x="743947" y="311796"/>
                </a:lnTo>
                <a:lnTo>
                  <a:pt x="737801" y="331674"/>
                </a:lnTo>
                <a:lnTo>
                  <a:pt x="729673" y="351450"/>
                </a:lnTo>
                <a:lnTo>
                  <a:pt x="719165" y="370816"/>
                </a:lnTo>
                <a:lnTo>
                  <a:pt x="704098" y="392948"/>
                </a:lnTo>
                <a:lnTo>
                  <a:pt x="692005" y="407703"/>
                </a:lnTo>
                <a:lnTo>
                  <a:pt x="677532" y="422559"/>
                </a:lnTo>
                <a:lnTo>
                  <a:pt x="660086" y="438236"/>
                </a:lnTo>
                <a:lnTo>
                  <a:pt x="640260" y="453606"/>
                </a:lnTo>
                <a:lnTo>
                  <a:pt x="622913" y="465083"/>
                </a:lnTo>
                <a:lnTo>
                  <a:pt x="605170" y="475637"/>
                </a:lnTo>
                <a:lnTo>
                  <a:pt x="584849" y="486190"/>
                </a:lnTo>
                <a:lnTo>
                  <a:pt x="569285" y="493362"/>
                </a:lnTo>
                <a:lnTo>
                  <a:pt x="552136" y="500228"/>
                </a:lnTo>
                <a:lnTo>
                  <a:pt x="531023" y="507810"/>
                </a:lnTo>
                <a:lnTo>
                  <a:pt x="514072" y="512933"/>
                </a:lnTo>
                <a:lnTo>
                  <a:pt x="492164" y="518262"/>
                </a:lnTo>
                <a:lnTo>
                  <a:pt x="474818" y="521642"/>
                </a:lnTo>
                <a:lnTo>
                  <a:pt x="484631" y="520106"/>
                </a:lnTo>
                <a:lnTo>
                  <a:pt x="498707" y="518978"/>
                </a:lnTo>
                <a:lnTo>
                  <a:pt x="513577" y="518670"/>
                </a:lnTo>
                <a:lnTo>
                  <a:pt x="526265" y="518978"/>
                </a:lnTo>
                <a:lnTo>
                  <a:pt x="540638" y="520106"/>
                </a:lnTo>
                <a:lnTo>
                  <a:pt x="561752" y="523897"/>
                </a:lnTo>
                <a:lnTo>
                  <a:pt x="578504" y="528098"/>
                </a:lnTo>
                <a:lnTo>
                  <a:pt x="600907" y="537216"/>
                </a:lnTo>
                <a:lnTo>
                  <a:pt x="613199" y="545208"/>
                </a:lnTo>
                <a:lnTo>
                  <a:pt x="621525" y="554430"/>
                </a:lnTo>
                <a:lnTo>
                  <a:pt x="623904" y="559041"/>
                </a:lnTo>
                <a:lnTo>
                  <a:pt x="624797" y="562218"/>
                </a:lnTo>
                <a:lnTo>
                  <a:pt x="625292" y="566931"/>
                </a:lnTo>
                <a:lnTo>
                  <a:pt x="623310" y="575333"/>
                </a:lnTo>
                <a:lnTo>
                  <a:pt x="617659" y="584042"/>
                </a:lnTo>
                <a:lnTo>
                  <a:pt x="613199" y="587936"/>
                </a:lnTo>
                <a:lnTo>
                  <a:pt x="601899" y="595518"/>
                </a:lnTo>
                <a:lnTo>
                  <a:pt x="585840" y="602588"/>
                </a:lnTo>
                <a:lnTo>
                  <a:pt x="568691" y="607814"/>
                </a:lnTo>
                <a:lnTo>
                  <a:pt x="552136" y="611298"/>
                </a:lnTo>
                <a:lnTo>
                  <a:pt x="539350" y="612323"/>
                </a:lnTo>
                <a:lnTo>
                  <a:pt x="512982" y="613245"/>
                </a:lnTo>
                <a:lnTo>
                  <a:pt x="532906" y="613860"/>
                </a:lnTo>
                <a:lnTo>
                  <a:pt x="555012" y="616421"/>
                </a:lnTo>
                <a:lnTo>
                  <a:pt x="575828" y="622877"/>
                </a:lnTo>
                <a:lnTo>
                  <a:pt x="586336" y="629126"/>
                </a:lnTo>
                <a:lnTo>
                  <a:pt x="588119" y="631483"/>
                </a:lnTo>
                <a:lnTo>
                  <a:pt x="589805" y="634660"/>
                </a:lnTo>
                <a:lnTo>
                  <a:pt x="590301" y="636402"/>
                </a:lnTo>
                <a:lnTo>
                  <a:pt x="590301" y="638348"/>
                </a:lnTo>
                <a:lnTo>
                  <a:pt x="589012" y="642755"/>
                </a:lnTo>
                <a:lnTo>
                  <a:pt x="586137" y="645931"/>
                </a:lnTo>
                <a:lnTo>
                  <a:pt x="582073" y="649209"/>
                </a:lnTo>
                <a:lnTo>
                  <a:pt x="568295" y="655460"/>
                </a:lnTo>
                <a:lnTo>
                  <a:pt x="550451" y="659865"/>
                </a:lnTo>
                <a:lnTo>
                  <a:pt x="536376" y="662222"/>
                </a:lnTo>
                <a:lnTo>
                  <a:pt x="518235" y="663247"/>
                </a:lnTo>
                <a:lnTo>
                  <a:pt x="528149" y="664374"/>
                </a:lnTo>
                <a:lnTo>
                  <a:pt x="544603" y="668781"/>
                </a:lnTo>
                <a:lnTo>
                  <a:pt x="553425" y="673698"/>
                </a:lnTo>
                <a:lnTo>
                  <a:pt x="558382" y="677899"/>
                </a:lnTo>
                <a:lnTo>
                  <a:pt x="561256" y="683022"/>
                </a:lnTo>
                <a:lnTo>
                  <a:pt x="562149" y="686711"/>
                </a:lnTo>
                <a:lnTo>
                  <a:pt x="561752" y="690194"/>
                </a:lnTo>
                <a:lnTo>
                  <a:pt x="560662" y="693576"/>
                </a:lnTo>
                <a:lnTo>
                  <a:pt x="555705" y="700032"/>
                </a:lnTo>
                <a:lnTo>
                  <a:pt x="550948" y="703105"/>
                </a:lnTo>
                <a:lnTo>
                  <a:pt x="540340" y="708125"/>
                </a:lnTo>
                <a:lnTo>
                  <a:pt x="526364" y="711200"/>
                </a:lnTo>
                <a:lnTo>
                  <a:pt x="504655" y="711200"/>
                </a:lnTo>
                <a:lnTo>
                  <a:pt x="489191" y="707921"/>
                </a:lnTo>
                <a:lnTo>
                  <a:pt x="477395" y="702389"/>
                </a:lnTo>
                <a:lnTo>
                  <a:pt x="470852" y="696342"/>
                </a:lnTo>
                <a:lnTo>
                  <a:pt x="468771" y="692244"/>
                </a:lnTo>
                <a:lnTo>
                  <a:pt x="468078" y="689580"/>
                </a:lnTo>
                <a:lnTo>
                  <a:pt x="468078" y="685994"/>
                </a:lnTo>
                <a:lnTo>
                  <a:pt x="468573" y="683842"/>
                </a:lnTo>
                <a:lnTo>
                  <a:pt x="470060" y="680564"/>
                </a:lnTo>
                <a:lnTo>
                  <a:pt x="473033" y="676874"/>
                </a:lnTo>
                <a:lnTo>
                  <a:pt x="479180" y="671956"/>
                </a:lnTo>
                <a:lnTo>
                  <a:pt x="488398" y="667756"/>
                </a:lnTo>
                <a:lnTo>
                  <a:pt x="506043" y="664066"/>
                </a:lnTo>
                <a:lnTo>
                  <a:pt x="518235" y="663247"/>
                </a:lnTo>
                <a:lnTo>
                  <a:pt x="497915" y="660993"/>
                </a:lnTo>
                <a:lnTo>
                  <a:pt x="480666" y="658021"/>
                </a:lnTo>
                <a:lnTo>
                  <a:pt x="463319" y="652283"/>
                </a:lnTo>
                <a:lnTo>
                  <a:pt x="457074" y="648697"/>
                </a:lnTo>
                <a:lnTo>
                  <a:pt x="453010" y="645110"/>
                </a:lnTo>
                <a:lnTo>
                  <a:pt x="450729" y="641627"/>
                </a:lnTo>
                <a:lnTo>
                  <a:pt x="449937" y="638348"/>
                </a:lnTo>
                <a:lnTo>
                  <a:pt x="450432" y="634148"/>
                </a:lnTo>
                <a:lnTo>
                  <a:pt x="453010" y="630561"/>
                </a:lnTo>
                <a:lnTo>
                  <a:pt x="456678" y="627282"/>
                </a:lnTo>
                <a:lnTo>
                  <a:pt x="461336" y="624310"/>
                </a:lnTo>
                <a:lnTo>
                  <a:pt x="475413" y="618675"/>
                </a:lnTo>
                <a:lnTo>
                  <a:pt x="487308" y="616217"/>
                </a:lnTo>
                <a:lnTo>
                  <a:pt x="512982" y="613245"/>
                </a:lnTo>
                <a:lnTo>
                  <a:pt x="473926" y="612527"/>
                </a:lnTo>
                <a:lnTo>
                  <a:pt x="454596" y="609147"/>
                </a:lnTo>
                <a:lnTo>
                  <a:pt x="435961" y="604432"/>
                </a:lnTo>
                <a:lnTo>
                  <a:pt x="413756" y="595211"/>
                </a:lnTo>
                <a:lnTo>
                  <a:pt x="399976" y="585478"/>
                </a:lnTo>
                <a:lnTo>
                  <a:pt x="395318" y="580252"/>
                </a:lnTo>
                <a:lnTo>
                  <a:pt x="393038" y="576358"/>
                </a:lnTo>
                <a:lnTo>
                  <a:pt x="391155" y="571337"/>
                </a:lnTo>
                <a:lnTo>
                  <a:pt x="390460" y="566829"/>
                </a:lnTo>
                <a:lnTo>
                  <a:pt x="391254" y="561193"/>
                </a:lnTo>
                <a:lnTo>
                  <a:pt x="393732" y="555455"/>
                </a:lnTo>
                <a:lnTo>
                  <a:pt x="397796" y="549717"/>
                </a:lnTo>
                <a:lnTo>
                  <a:pt x="412368" y="538549"/>
                </a:lnTo>
                <a:lnTo>
                  <a:pt x="429318" y="531786"/>
                </a:lnTo>
                <a:lnTo>
                  <a:pt x="448053" y="527073"/>
                </a:lnTo>
                <a:lnTo>
                  <a:pt x="484433" y="519695"/>
                </a:lnTo>
                <a:lnTo>
                  <a:pt x="460841" y="524408"/>
                </a:lnTo>
                <a:lnTo>
                  <a:pt x="440520" y="527790"/>
                </a:lnTo>
                <a:lnTo>
                  <a:pt x="414647" y="530454"/>
                </a:lnTo>
                <a:lnTo>
                  <a:pt x="405627" y="531171"/>
                </a:lnTo>
                <a:lnTo>
                  <a:pt x="388181" y="531786"/>
                </a:lnTo>
                <a:lnTo>
                  <a:pt x="357254" y="531786"/>
                </a:lnTo>
                <a:lnTo>
                  <a:pt x="333760" y="530454"/>
                </a:lnTo>
                <a:lnTo>
                  <a:pt x="312052" y="528302"/>
                </a:lnTo>
                <a:lnTo>
                  <a:pt x="297777" y="526355"/>
                </a:lnTo>
                <a:lnTo>
                  <a:pt x="282214" y="523691"/>
                </a:lnTo>
                <a:lnTo>
                  <a:pt x="267939" y="521028"/>
                </a:lnTo>
                <a:lnTo>
                  <a:pt x="254359" y="517954"/>
                </a:lnTo>
                <a:lnTo>
                  <a:pt x="243554" y="515290"/>
                </a:lnTo>
                <a:lnTo>
                  <a:pt x="230768" y="511600"/>
                </a:lnTo>
                <a:lnTo>
                  <a:pt x="212231" y="505760"/>
                </a:lnTo>
                <a:lnTo>
                  <a:pt x="189134" y="497153"/>
                </a:lnTo>
                <a:lnTo>
                  <a:pt x="170101" y="489059"/>
                </a:lnTo>
                <a:lnTo>
                  <a:pt x="149384" y="478403"/>
                </a:lnTo>
                <a:lnTo>
                  <a:pt x="136597" y="471128"/>
                </a:lnTo>
                <a:lnTo>
                  <a:pt x="123612" y="463443"/>
                </a:lnTo>
                <a:lnTo>
                  <a:pt x="110230" y="454323"/>
                </a:lnTo>
                <a:lnTo>
                  <a:pt x="95955" y="443974"/>
                </a:lnTo>
                <a:lnTo>
                  <a:pt x="80392" y="430655"/>
                </a:lnTo>
                <a:lnTo>
                  <a:pt x="66117" y="416925"/>
                </a:lnTo>
                <a:lnTo>
                  <a:pt x="53826" y="403502"/>
                </a:lnTo>
                <a:lnTo>
                  <a:pt x="38263" y="383317"/>
                </a:lnTo>
                <a:lnTo>
                  <a:pt x="29342" y="369176"/>
                </a:lnTo>
                <a:lnTo>
                  <a:pt x="22403" y="356676"/>
                </a:lnTo>
                <a:lnTo>
                  <a:pt x="17050" y="345404"/>
                </a:lnTo>
                <a:lnTo>
                  <a:pt x="10011" y="327986"/>
                </a:lnTo>
                <a:lnTo>
                  <a:pt x="4858" y="309441"/>
                </a:lnTo>
                <a:lnTo>
                  <a:pt x="2974" y="299399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32CD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358900" y="1397000"/>
            <a:ext cx="819048" cy="2616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100" dirty="0" smtClean="0">
                <a:solidFill>
                  <a:srgbClr val="000000"/>
                </a:solidFill>
                <a:latin typeface="Boring Joined - 23"/>
              </a:rPr>
              <a:t>THINK!</a:t>
            </a:r>
            <a:endParaRPr lang="en-GB" sz="1100" dirty="0">
              <a:solidFill>
                <a:srgbClr val="000000"/>
              </a:solidFill>
              <a:latin typeface="Boring Joined - 23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4226" y="356335"/>
            <a:ext cx="4727812" cy="163121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5000" dirty="0" smtClean="0">
                <a:solidFill>
                  <a:srgbClr val="00B050"/>
                </a:solidFill>
                <a:latin typeface="Gabriola" panose="04040605051002020D02" pitchFamily="82" charset="0"/>
              </a:rPr>
              <a:t>What ways can we sort food? </a:t>
            </a:r>
            <a:endParaRPr lang="en-GB" sz="5000" dirty="0">
              <a:solidFill>
                <a:srgbClr val="00B050"/>
              </a:solidFill>
              <a:latin typeface="Gabriola" panose="04040605051002020D02" pitchFamily="8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4200" y="5573405"/>
            <a:ext cx="95377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latin typeface="Gabriola" panose="04040605051002020D02" pitchFamily="82" charset="0"/>
              </a:rPr>
              <a:t/>
            </a:r>
            <a:br>
              <a:rPr lang="en-GB" sz="4000" dirty="0">
                <a:latin typeface="Gabriola" panose="04040605051002020D02" pitchFamily="82" charset="0"/>
              </a:rPr>
            </a:br>
            <a:r>
              <a:rPr lang="en-GB" sz="4000" dirty="0" smtClean="0">
                <a:latin typeface="Gabriola" panose="04040605051002020D02" pitchFamily="82" charset="0"/>
              </a:rPr>
              <a:t>You could group them by their food types! There are 5 different food types. </a:t>
            </a:r>
            <a:r>
              <a:rPr lang="en-GB" sz="4000" b="1" dirty="0" smtClean="0">
                <a:latin typeface="Gabriola" panose="04040605051002020D02" pitchFamily="82" charset="0"/>
              </a:rPr>
              <a:t>Can you name any of them? Write them down!</a:t>
            </a:r>
            <a:endParaRPr lang="en-GB" sz="4000" b="1" dirty="0">
              <a:latin typeface="Gabriola" panose="04040605051002020D02" pitchFamily="82" charset="0"/>
            </a:endParaRPr>
          </a:p>
        </p:txBody>
      </p:sp>
      <p:pic>
        <p:nvPicPr>
          <p:cNvPr id="1026" name="Picture 2" descr="Food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24" y="2537138"/>
            <a:ext cx="5971183" cy="362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28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4525" y="300251"/>
            <a:ext cx="7970292" cy="1117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500" b="1" u="sng" dirty="0" smtClean="0">
                <a:latin typeface="Gabriola" panose="04040605051002020D02" pitchFamily="82" charset="0"/>
              </a:rPr>
              <a:t>Here are the 5 main food groups: </a:t>
            </a:r>
          </a:p>
          <a:p>
            <a:endParaRPr lang="en-GB" sz="4500" dirty="0">
              <a:latin typeface="Gabriola" panose="04040605051002020D02" pitchFamily="82" charset="0"/>
            </a:endParaRPr>
          </a:p>
          <a:p>
            <a:r>
              <a:rPr lang="en-GB" sz="4500" dirty="0" smtClean="0">
                <a:solidFill>
                  <a:srgbClr val="FFC000"/>
                </a:solidFill>
                <a:latin typeface="Gabriola" panose="04040605051002020D02" pitchFamily="82" charset="0"/>
              </a:rPr>
              <a:t>Carbohydrates</a:t>
            </a:r>
            <a:r>
              <a:rPr lang="en-GB" sz="4500" dirty="0" smtClean="0">
                <a:latin typeface="Gabriola" panose="04040605051002020D02" pitchFamily="82" charset="0"/>
              </a:rPr>
              <a:t> </a:t>
            </a:r>
          </a:p>
          <a:p>
            <a:r>
              <a:rPr lang="en-GB" sz="4500" dirty="0" smtClean="0">
                <a:solidFill>
                  <a:srgbClr val="FF99FF"/>
                </a:solidFill>
                <a:latin typeface="Gabriola" panose="04040605051002020D02" pitchFamily="82" charset="0"/>
              </a:rPr>
              <a:t>Proteins</a:t>
            </a:r>
          </a:p>
          <a:p>
            <a:r>
              <a:rPr lang="en-GB" sz="4500" dirty="0" smtClean="0">
                <a:solidFill>
                  <a:srgbClr val="00B0F0"/>
                </a:solidFill>
                <a:latin typeface="Gabriola" panose="04040605051002020D02" pitchFamily="82" charset="0"/>
              </a:rPr>
              <a:t>Dairy</a:t>
            </a:r>
          </a:p>
          <a:p>
            <a:r>
              <a:rPr lang="en-GB" sz="4500" dirty="0" smtClean="0">
                <a:solidFill>
                  <a:srgbClr val="00B050"/>
                </a:solidFill>
                <a:latin typeface="Gabriola" panose="04040605051002020D02" pitchFamily="82" charset="0"/>
              </a:rPr>
              <a:t>Fruit and Vegetables </a:t>
            </a:r>
          </a:p>
          <a:p>
            <a:r>
              <a:rPr lang="en-GB" sz="4500" dirty="0" smtClean="0">
                <a:solidFill>
                  <a:srgbClr val="7030A0"/>
                </a:solidFill>
                <a:latin typeface="Gabriola" panose="04040605051002020D02" pitchFamily="82" charset="0"/>
              </a:rPr>
              <a:t>Fats, oils and Sugars</a:t>
            </a:r>
          </a:p>
          <a:p>
            <a:endParaRPr lang="en-GB" sz="4500" dirty="0">
              <a:latin typeface="Gabriola" panose="04040605051002020D02" pitchFamily="82" charset="0"/>
            </a:endParaRPr>
          </a:p>
          <a:p>
            <a:pPr algn="ctr"/>
            <a:r>
              <a:rPr lang="en-GB" sz="4500" b="1" dirty="0" smtClean="0">
                <a:latin typeface="Gabriola" panose="04040605051002020D02" pitchFamily="82" charset="0"/>
              </a:rPr>
              <a:t>Did you guess any of them?</a:t>
            </a:r>
          </a:p>
          <a:p>
            <a:pPr algn="ctr"/>
            <a:r>
              <a:rPr lang="en-GB" sz="4500" b="1" dirty="0" smtClean="0">
                <a:latin typeface="Gabriola" panose="04040605051002020D02" pitchFamily="82" charset="0"/>
              </a:rPr>
              <a:t>What foods can you think of for each group?  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81" y="2969570"/>
            <a:ext cx="3073400" cy="3009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81975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30981" y="469143"/>
            <a:ext cx="95377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latin typeface="Gabriola" panose="04040605051002020D02" pitchFamily="82" charset="0"/>
              </a:rPr>
              <a:t/>
            </a:r>
            <a:br>
              <a:rPr lang="en-GB" sz="4000" dirty="0">
                <a:latin typeface="Gabriola" panose="04040605051002020D02" pitchFamily="82" charset="0"/>
              </a:rPr>
            </a:br>
            <a:r>
              <a:rPr lang="en-GB" sz="4000" dirty="0" smtClean="0">
                <a:latin typeface="Gabriola" panose="04040605051002020D02" pitchFamily="82" charset="0"/>
              </a:rPr>
              <a:t>Now watch this videos about the food types:</a:t>
            </a:r>
            <a:endParaRPr lang="en-GB" sz="4000" dirty="0">
              <a:latin typeface="Gabriola" panose="04040605051002020D02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1232" y="2615084"/>
            <a:ext cx="95377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u="sng" dirty="0">
                <a:solidFill>
                  <a:srgbClr val="1155CC"/>
                </a:solidFill>
                <a:latin typeface="Calibri" panose="020F0502020204030204" pitchFamily="34" charset="0"/>
                <a:hlinkClick r:id="rId2"/>
              </a:rPr>
              <a:t>https://</a:t>
            </a:r>
            <a:r>
              <a:rPr lang="en-GB" sz="3600" u="sng" dirty="0" smtClean="0">
                <a:solidFill>
                  <a:srgbClr val="1155CC"/>
                </a:solidFill>
                <a:latin typeface="Calibri" panose="020F0502020204030204" pitchFamily="34" charset="0"/>
                <a:hlinkClick r:id="rId2"/>
              </a:rPr>
              <a:t>www.bbc.co.uk/bitesize/clips/z3n2tfr</a:t>
            </a:r>
            <a:endParaRPr lang="en-GB" sz="3600" dirty="0" smtClean="0"/>
          </a:p>
          <a:p>
            <a:endParaRPr lang="en-GB" sz="3600" u="sng" dirty="0">
              <a:solidFill>
                <a:srgbClr val="1155CC"/>
              </a:solidFill>
              <a:latin typeface="Calibri" panose="020F0502020204030204" pitchFamily="34" charset="0"/>
              <a:hlinkClick r:id="rId3"/>
            </a:endParaRPr>
          </a:p>
          <a:p>
            <a:endParaRPr lang="en-GB" sz="3600" dirty="0"/>
          </a:p>
          <a:p>
            <a:r>
              <a:rPr lang="en-GB" sz="3600" dirty="0"/>
              <a:t/>
            </a:r>
            <a:br>
              <a:rPr lang="en-GB" sz="3600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750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chool Current">
  <a:themeElements>
    <a:clrScheme name="School">
      <a:dk1>
        <a:srgbClr val="64009E"/>
      </a:dk1>
      <a:lt1>
        <a:srgbClr val="614596"/>
      </a:lt1>
      <a:dk2>
        <a:srgbClr val="583685"/>
      </a:dk2>
      <a:lt2>
        <a:srgbClr val="684794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13080"/>
      </a:hlink>
      <a:folHlink>
        <a:srgbClr val="65289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622</Words>
  <Application>Microsoft Office PowerPoint</Application>
  <PresentationFormat>Custom</PresentationFormat>
  <Paragraphs>164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Boring Joined - 23</vt:lpstr>
      <vt:lpstr>Arial</vt:lpstr>
      <vt:lpstr>Gabriola</vt:lpstr>
      <vt:lpstr>Calibri Light</vt:lpstr>
      <vt:lpstr>Calibri</vt:lpstr>
      <vt:lpstr>Office Theme</vt:lpstr>
      <vt:lpstr>School Current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Carbohydrates…</vt:lpstr>
      <vt:lpstr>Proteins…</vt:lpstr>
      <vt:lpstr>Dairy…</vt:lpstr>
      <vt:lpstr>Fruit and Vegetables…</vt:lpstr>
      <vt:lpstr>Fats, oils and sugars…</vt:lpstr>
      <vt:lpstr>PowerPoint Presentation</vt:lpstr>
      <vt:lpstr>PowerPoint Presentation</vt:lpstr>
      <vt:lpstr>PowerPoint Presentation</vt:lpstr>
    </vt:vector>
  </TitlesOfParts>
  <Company>Wembley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Aminah Chaudhry</dc:creator>
  <cp:lastModifiedBy>Karen Kennedy-Medford</cp:lastModifiedBy>
  <cp:revision>39</cp:revision>
  <dcterms:created xsi:type="dcterms:W3CDTF">2020-04-23T18:02:16Z</dcterms:created>
  <dcterms:modified xsi:type="dcterms:W3CDTF">2020-04-26T13:27:05Z</dcterms:modified>
</cp:coreProperties>
</file>