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y66fg8/articles/zcmtk2p" TargetMode="External"/><Relationship Id="rId2" Type="http://schemas.openxmlformats.org/officeDocument/2006/relationships/hyperlink" Target="https://www.bbc.co.uk/bitesize/topics/zy66fg8/articles/zcjnp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clips/z9f87h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does your garden grow?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Boring Joined - 48"/>
              </a:rPr>
              <a:t>What do you think it is about?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1473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278479" cy="342410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Boring Joined - 48"/>
              </a:rPr>
              <a:t>Plants produce flowers to make seeds.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The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flower petals are usually bright to attract insects especially bees.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Flowers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need bees to pollinate them.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43" y="1894745"/>
            <a:ext cx="4597400" cy="436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2600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783" y="276733"/>
            <a:ext cx="10364451" cy="1596177"/>
          </a:xfrm>
        </p:spPr>
        <p:txBody>
          <a:bodyPr/>
          <a:lstStyle/>
          <a:p>
            <a:r>
              <a:rPr lang="en-GB" dirty="0" smtClean="0"/>
              <a:t>Leaf/Leaves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844" y="1684422"/>
            <a:ext cx="7074568" cy="41067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Boring Joined - 48"/>
              </a:rPr>
              <a:t>The leaves of a plant make food</a:t>
            </a:r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The leaves use sunlight to make food for the plant to use.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This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is called photosynthesis.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Plants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also breath through these leaves.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They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take in carbon dioxide and give out oxygen.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We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breath in this oxygen, that is why we need to grow lots of plants.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2" y="465221"/>
            <a:ext cx="4475746" cy="5536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022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376093"/>
            <a:ext cx="10364451" cy="1596177"/>
          </a:xfrm>
        </p:spPr>
        <p:txBody>
          <a:bodyPr/>
          <a:lstStyle/>
          <a:p>
            <a:r>
              <a:rPr lang="en-GB" dirty="0" smtClean="0"/>
              <a:t>Seeds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890" y="971429"/>
            <a:ext cx="11390521" cy="342410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Boring Joined - 48"/>
              </a:rPr>
              <a:t>Seeds are produced by a plant so that it can grow into a new plant somewhere different</a:t>
            </a:r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Seeds need to be given water and nutrients so that it can grow into a plant. </a:t>
            </a:r>
          </a:p>
          <a:p>
            <a:endParaRPr lang="en-GB" dirty="0">
              <a:solidFill>
                <a:srgbClr val="000000"/>
              </a:solidFill>
              <a:latin typeface="Boring Joined - 48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" y="2683482"/>
            <a:ext cx="10893215" cy="379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606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0427" y="1756697"/>
            <a:ext cx="10363826" cy="342410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Boring Joined - 48"/>
              </a:rPr>
              <a:t>Roots are used to anchor the plant in the soil</a:t>
            </a:r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The roots also absorb water and minerals from the ground to help the plant grow.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67" y="3468751"/>
            <a:ext cx="5483733" cy="3389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5689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49998"/>
            <a:ext cx="8775032" cy="3424107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Boring Joined - 48"/>
              </a:rPr>
              <a:t>The stem of a plant gives it support and holds it upright.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It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also keeps the leaves in the upright position so that it can have lots of sunlight. </a:t>
            </a:r>
            <a:endParaRPr lang="en-GB" dirty="0" smtClean="0">
              <a:solidFill>
                <a:srgbClr val="000000"/>
              </a:solidFill>
              <a:latin typeface="Boring Joined - 48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Boring Joined - 48"/>
              </a:rPr>
              <a:t>Another </a:t>
            </a:r>
            <a:r>
              <a:rPr lang="en-GB" dirty="0">
                <a:solidFill>
                  <a:srgbClr val="000000"/>
                </a:solidFill>
                <a:latin typeface="Boring Joined - 48"/>
              </a:rPr>
              <a:t>job of the stem is to carry food and water from the roots to other parts of the plant.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39" y="1147953"/>
            <a:ext cx="3442462" cy="57100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5946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videos to watch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www.bbc.co.uk/bitesize/topics/zy66fg8/articles/zcjnp39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www.bbc.co.uk/bitesize/topics/zy66fg8/articles/zcmtk2p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https://www.bbc.co.uk/bitesize/clips/z9f87hv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37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28800"/>
            <a:ext cx="10363826" cy="3962399"/>
          </a:xfrm>
        </p:spPr>
        <p:txBody>
          <a:bodyPr/>
          <a:lstStyle/>
          <a:p>
            <a:r>
              <a:rPr lang="en-GB" dirty="0" smtClean="0"/>
              <a:t>Take photos of plants in your garden. Are they all the same? How are they similar? How are they different? </a:t>
            </a:r>
          </a:p>
          <a:p>
            <a:r>
              <a:rPr lang="en-GB" dirty="0" smtClean="0"/>
              <a:t>Draw a diagram of a flowering plant. </a:t>
            </a:r>
          </a:p>
          <a:p>
            <a:r>
              <a:rPr lang="en-GB" dirty="0" smtClean="0"/>
              <a:t>Label all the parts of the plant. </a:t>
            </a:r>
          </a:p>
          <a:p>
            <a:r>
              <a:rPr lang="en-GB" dirty="0" smtClean="0"/>
              <a:t>Choose 3 parts of the plant and write what it does.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35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4451" cy="1596177"/>
          </a:xfrm>
        </p:spPr>
        <p:txBody>
          <a:bodyPr/>
          <a:lstStyle/>
          <a:p>
            <a:r>
              <a:rPr lang="en-GB" dirty="0" smtClean="0"/>
              <a:t>Key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2505" y="2005264"/>
            <a:ext cx="11085095" cy="3785936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- 48"/>
              </a:rPr>
              <a:t>plant, roots, stem, trunk, leaf/leaves,</a:t>
            </a:r>
            <a:r>
              <a:rPr lang="en-GB" sz="2400" dirty="0">
                <a:solidFill>
                  <a:srgbClr val="000000"/>
                </a:solidFill>
                <a:latin typeface="Arial - 50"/>
              </a:rPr>
              <a:t> flower, leaflet, stalk, veins, 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50"/>
              </a:rPr>
              <a:t>s</a:t>
            </a:r>
            <a:r>
              <a:rPr lang="en-GB" dirty="0">
                <a:solidFill>
                  <a:srgbClr val="FF0000"/>
                </a:solidFill>
                <a:latin typeface="Arial - 48"/>
              </a:rPr>
              <a:t>urface, edge, lobes, tip, food, root</a:t>
            </a:r>
            <a:r>
              <a:rPr lang="en-GB" sz="2400" dirty="0">
                <a:solidFill>
                  <a:srgbClr val="000000"/>
                </a:solidFill>
                <a:latin typeface="Arial - 50"/>
              </a:rPr>
              <a:t> hair, nutrients, seed, germination, </a:t>
            </a:r>
            <a:r>
              <a:rPr lang="en-GB" dirty="0">
                <a:solidFill>
                  <a:srgbClr val="FF0000"/>
                </a:solidFill>
                <a:latin typeface="Arial - 48"/>
              </a:rPr>
              <a:t>seedling, growth, mature plant, </a:t>
            </a:r>
            <a:r>
              <a:rPr lang="en-GB" sz="2400" dirty="0">
                <a:solidFill>
                  <a:srgbClr val="000000"/>
                </a:solidFill>
                <a:latin typeface="Arial - 50"/>
              </a:rPr>
              <a:t>flowering, pollination, bud, petal, </a:t>
            </a:r>
            <a:r>
              <a:rPr lang="en-GB" dirty="0">
                <a:solidFill>
                  <a:srgbClr val="FF0000"/>
                </a:solidFill>
                <a:latin typeface="Arial - 48"/>
              </a:rPr>
              <a:t>sepal, carpel, stamen, pollen, </a:t>
            </a:r>
            <a:r>
              <a:rPr lang="en-GB" sz="2400" dirty="0">
                <a:solidFill>
                  <a:srgbClr val="000000"/>
                </a:solidFill>
                <a:latin typeface="Arial - 50"/>
              </a:rPr>
              <a:t>reproduce, nectar, seed, fruit,  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50"/>
              </a:rPr>
              <a:t>w</a:t>
            </a:r>
            <a:r>
              <a:rPr lang="en-GB" dirty="0">
                <a:solidFill>
                  <a:srgbClr val="FF0000"/>
                </a:solidFill>
                <a:latin typeface="Arial - 48"/>
              </a:rPr>
              <a:t>ind, water, air, light, stigma, style</a:t>
            </a:r>
            <a:r>
              <a:rPr lang="en-GB" sz="2400" dirty="0">
                <a:solidFill>
                  <a:srgbClr val="000000"/>
                </a:solidFill>
                <a:latin typeface="Arial - 50"/>
              </a:rPr>
              <a:t>, ovary, anther, filament,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7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the following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Boring Joined - 55"/>
              </a:rPr>
              <a:t>What do plants need to grow?</a:t>
            </a:r>
          </a:p>
          <a:p>
            <a:r>
              <a:rPr lang="en-GB" dirty="0">
                <a:solidFill>
                  <a:srgbClr val="000000"/>
                </a:solidFill>
                <a:latin typeface="Boring Joined - 55"/>
              </a:rPr>
              <a:t>How do plants get nutrition?</a:t>
            </a:r>
          </a:p>
          <a:p>
            <a:r>
              <a:rPr lang="en-GB" dirty="0">
                <a:solidFill>
                  <a:srgbClr val="000000"/>
                </a:solidFill>
                <a:latin typeface="Boring Joined - 55"/>
              </a:rPr>
              <a:t>What are the different parts of a plant?</a:t>
            </a:r>
          </a:p>
          <a:p>
            <a:r>
              <a:rPr lang="en-GB" dirty="0">
                <a:solidFill>
                  <a:srgbClr val="000000"/>
                </a:solidFill>
                <a:latin typeface="Boring Joined - 55"/>
              </a:rPr>
              <a:t>Why do plants have leaves?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4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all plants have in common?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3" y="2214694"/>
            <a:ext cx="10537619" cy="4089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7878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Boring Joined - 35"/>
              </a:rPr>
              <a:t/>
            </a:r>
            <a:br>
              <a:rPr lang="en-GB" dirty="0">
                <a:solidFill>
                  <a:srgbClr val="000000"/>
                </a:solidFill>
                <a:latin typeface="Boring Joined - 35"/>
              </a:rPr>
            </a:br>
            <a:r>
              <a:rPr lang="en-GB" dirty="0">
                <a:solidFill>
                  <a:srgbClr val="000000"/>
                </a:solidFill>
                <a:latin typeface="Boring Joined - 35"/>
              </a:rPr>
              <a:t>What are the differences between them?</a:t>
            </a:r>
            <a:br>
              <a:rPr lang="en-GB" dirty="0">
                <a:solidFill>
                  <a:srgbClr val="000000"/>
                </a:solidFill>
                <a:latin typeface="Boring Joined - 35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0" y="1692026"/>
            <a:ext cx="6240379" cy="4842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16" y="1692026"/>
            <a:ext cx="6286003" cy="4842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9709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plants need to grow?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0" y="1692026"/>
            <a:ext cx="6240379" cy="4842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16" y="1692026"/>
            <a:ext cx="6286003" cy="4842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106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Boring Joined - 48"/>
              </a:rPr>
              <a:t>What question could you investigate about these plants?</a:t>
            </a:r>
            <a:br>
              <a:rPr lang="en-GB" dirty="0">
                <a:solidFill>
                  <a:srgbClr val="000000"/>
                </a:solidFill>
                <a:latin typeface="Boring Joined - 48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778000"/>
            <a:ext cx="9277684" cy="47350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9350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295" y="618517"/>
            <a:ext cx="5069931" cy="1596177"/>
          </a:xfrm>
        </p:spPr>
        <p:txBody>
          <a:bodyPr/>
          <a:lstStyle/>
          <a:p>
            <a:r>
              <a:rPr lang="en-GB" dirty="0" smtClean="0"/>
              <a:t>Can you name the different parts of a plant?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507" y="0"/>
            <a:ext cx="5433318" cy="66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2126" y="-288758"/>
            <a:ext cx="6411788" cy="77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066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</TotalTime>
  <Words>453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- 48</vt:lpstr>
      <vt:lpstr>Arial - 50</vt:lpstr>
      <vt:lpstr>Boring Joined - 35</vt:lpstr>
      <vt:lpstr>Boring Joined - 48</vt:lpstr>
      <vt:lpstr>Boring Joined - 55</vt:lpstr>
      <vt:lpstr>Tw Cen MT</vt:lpstr>
      <vt:lpstr>Droplet</vt:lpstr>
      <vt:lpstr>How does your garden grow?</vt:lpstr>
      <vt:lpstr>Key words</vt:lpstr>
      <vt:lpstr>Think about the following questions</vt:lpstr>
      <vt:lpstr>What do all plants have in common? </vt:lpstr>
      <vt:lpstr> What are the differences between them? </vt:lpstr>
      <vt:lpstr>What do plants need to grow?</vt:lpstr>
      <vt:lpstr>What question could you investigate about these plants? </vt:lpstr>
      <vt:lpstr>Can you name the different parts of a plant?</vt:lpstr>
      <vt:lpstr>PowerPoint Presentation</vt:lpstr>
      <vt:lpstr>flowers</vt:lpstr>
      <vt:lpstr>Leaf/Leaves</vt:lpstr>
      <vt:lpstr>Seeds</vt:lpstr>
      <vt:lpstr>Roots </vt:lpstr>
      <vt:lpstr>Stem </vt:lpstr>
      <vt:lpstr>Useful videos to watch </vt:lpstr>
      <vt:lpstr>Task </vt:lpstr>
    </vt:vector>
  </TitlesOfParts>
  <Company>Wembley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your garden grow?</dc:title>
  <dc:creator>Hajira Khan</dc:creator>
  <cp:lastModifiedBy>Hajira Khan</cp:lastModifiedBy>
  <cp:revision>17</cp:revision>
  <dcterms:created xsi:type="dcterms:W3CDTF">2020-04-15T12:55:22Z</dcterms:created>
  <dcterms:modified xsi:type="dcterms:W3CDTF">2020-04-15T13:32:59Z</dcterms:modified>
</cp:coreProperties>
</file>