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B12A3-F177-4B92-BCAA-470543C81404}" v="2" dt="2025-09-23T11:15:37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4EFB12A3-F177-4B92-BCAA-470543C81404}"/>
    <pc:docChg chg="modSld">
      <pc:chgData name="Dipti Pindoria" userId="e91a2731-90a4-4023-ab36-ca9e685a9b5a" providerId="ADAL" clId="{4EFB12A3-F177-4B92-BCAA-470543C81404}" dt="2025-09-23T11:15:37.388" v="1"/>
      <pc:docMkLst>
        <pc:docMk/>
      </pc:docMkLst>
      <pc:sldChg chg="addSp delSp modSp modAnim">
        <pc:chgData name="Dipti Pindoria" userId="e91a2731-90a4-4023-ab36-ca9e685a9b5a" providerId="ADAL" clId="{4EFB12A3-F177-4B92-BCAA-470543C81404}" dt="2025-09-23T11:15:37.388" v="1"/>
        <pc:sldMkLst>
          <pc:docMk/>
          <pc:sldMk cId="3266813702" sldId="267"/>
        </pc:sldMkLst>
        <pc:spChg chg="del">
          <ac:chgData name="Dipti Pindoria" userId="e91a2731-90a4-4023-ab36-ca9e685a9b5a" providerId="ADAL" clId="{4EFB12A3-F177-4B92-BCAA-470543C81404}" dt="2025-09-23T11:15:34.906" v="0" actId="478"/>
          <ac:spMkLst>
            <pc:docMk/>
            <pc:sldMk cId="3266813702" sldId="267"/>
            <ac:spMk id="237" creationId="{9AB670DC-42BE-C230-956B-B02F4231B1B9}"/>
          </ac:spMkLst>
        </pc:spChg>
        <pc:spChg chg="del">
          <ac:chgData name="Dipti Pindoria" userId="e91a2731-90a4-4023-ab36-ca9e685a9b5a" providerId="ADAL" clId="{4EFB12A3-F177-4B92-BCAA-470543C81404}" dt="2025-09-23T11:15:34.906" v="0" actId="478"/>
          <ac:spMkLst>
            <pc:docMk/>
            <pc:sldMk cId="3266813702" sldId="267"/>
            <ac:spMk id="239" creationId="{B896A972-CF9E-50B8-25BA-8AB6F90AE8CF}"/>
          </ac:spMkLst>
        </pc:spChg>
        <pc:spChg chg="del">
          <ac:chgData name="Dipti Pindoria" userId="e91a2731-90a4-4023-ab36-ca9e685a9b5a" providerId="ADAL" clId="{4EFB12A3-F177-4B92-BCAA-470543C81404}" dt="2025-09-23T11:15:34.906" v="0" actId="478"/>
          <ac:spMkLst>
            <pc:docMk/>
            <pc:sldMk cId="3266813702" sldId="267"/>
            <ac:spMk id="240" creationId="{1CFB2949-33FC-1A73-6EBB-135720951379}"/>
          </ac:spMkLst>
        </pc:spChg>
        <pc:spChg chg="del">
          <ac:chgData name="Dipti Pindoria" userId="e91a2731-90a4-4023-ab36-ca9e685a9b5a" providerId="ADAL" clId="{4EFB12A3-F177-4B92-BCAA-470543C81404}" dt="2025-09-23T11:15:34.906" v="0" actId="478"/>
          <ac:spMkLst>
            <pc:docMk/>
            <pc:sldMk cId="3266813702" sldId="267"/>
            <ac:spMk id="241" creationId="{A0131FC5-D648-EEB4-3187-06E83906559C}"/>
          </ac:spMkLst>
        </pc:spChg>
        <pc:spChg chg="del">
          <ac:chgData name="Dipti Pindoria" userId="e91a2731-90a4-4023-ab36-ca9e685a9b5a" providerId="ADAL" clId="{4EFB12A3-F177-4B92-BCAA-470543C81404}" dt="2025-09-23T11:15:34.906" v="0" actId="478"/>
          <ac:spMkLst>
            <pc:docMk/>
            <pc:sldMk cId="3266813702" sldId="267"/>
            <ac:spMk id="242" creationId="{C17E203B-7FAA-F1E2-567F-80D4B1923742}"/>
          </ac:spMkLst>
        </pc:spChg>
        <pc:spChg chg="del">
          <ac:chgData name="Dipti Pindoria" userId="e91a2731-90a4-4023-ab36-ca9e685a9b5a" providerId="ADAL" clId="{4EFB12A3-F177-4B92-BCAA-470543C81404}" dt="2025-09-23T11:15:34.906" v="0" actId="478"/>
          <ac:spMkLst>
            <pc:docMk/>
            <pc:sldMk cId="3266813702" sldId="267"/>
            <ac:spMk id="243" creationId="{61C41A96-84C2-D353-8FE1-F2BC54E7D8E2}"/>
          </ac:spMkLst>
        </pc:spChg>
        <pc:spChg chg="del">
          <ac:chgData name="Dipti Pindoria" userId="e91a2731-90a4-4023-ab36-ca9e685a9b5a" providerId="ADAL" clId="{4EFB12A3-F177-4B92-BCAA-470543C81404}" dt="2025-09-23T11:15:34.906" v="0" actId="478"/>
          <ac:spMkLst>
            <pc:docMk/>
            <pc:sldMk cId="3266813702" sldId="267"/>
            <ac:spMk id="244" creationId="{53FF4CD8-976E-1D00-A045-3EE38D099453}"/>
          </ac:spMkLst>
        </pc:spChg>
        <pc:spChg chg="del">
          <ac:chgData name="Dipti Pindoria" userId="e91a2731-90a4-4023-ab36-ca9e685a9b5a" providerId="ADAL" clId="{4EFB12A3-F177-4B92-BCAA-470543C81404}" dt="2025-09-23T11:15:34.906" v="0" actId="478"/>
          <ac:spMkLst>
            <pc:docMk/>
            <pc:sldMk cId="3266813702" sldId="267"/>
            <ac:spMk id="245" creationId="{0F5D4582-9A49-9269-24C7-59E4A92F01B4}"/>
          </ac:spMkLst>
        </pc:spChg>
        <pc:spChg chg="del">
          <ac:chgData name="Dipti Pindoria" userId="e91a2731-90a4-4023-ab36-ca9e685a9b5a" providerId="ADAL" clId="{4EFB12A3-F177-4B92-BCAA-470543C81404}" dt="2025-09-23T11:15:34.906" v="0" actId="478"/>
          <ac:spMkLst>
            <pc:docMk/>
            <pc:sldMk cId="3266813702" sldId="267"/>
            <ac:spMk id="247" creationId="{789DC538-DC8F-48CF-600F-A614BB8F6DF5}"/>
          </ac:spMkLst>
        </pc:spChg>
        <pc:spChg chg="del">
          <ac:chgData name="Dipti Pindoria" userId="e91a2731-90a4-4023-ab36-ca9e685a9b5a" providerId="ADAL" clId="{4EFB12A3-F177-4B92-BCAA-470543C81404}" dt="2025-09-23T11:15:34.906" v="0" actId="478"/>
          <ac:spMkLst>
            <pc:docMk/>
            <pc:sldMk cId="3266813702" sldId="267"/>
            <ac:spMk id="251" creationId="{60CA025F-A883-35AA-5CC3-F2E7AFCF05BC}"/>
          </ac:spMkLst>
        </pc:spChg>
        <pc:spChg chg="add mod">
          <ac:chgData name="Dipti Pindoria" userId="e91a2731-90a4-4023-ab36-ca9e685a9b5a" providerId="ADAL" clId="{4EFB12A3-F177-4B92-BCAA-470543C81404}" dt="2025-09-23T11:15:37.388" v="1"/>
          <ac:spMkLst>
            <pc:docMk/>
            <pc:sldMk cId="3266813702" sldId="267"/>
            <ac:spMk id="252" creationId="{3495978F-8C85-C4BC-1726-BCA3BE943B66}"/>
          </ac:spMkLst>
        </pc:spChg>
        <pc:spChg chg="add mod">
          <ac:chgData name="Dipti Pindoria" userId="e91a2731-90a4-4023-ab36-ca9e685a9b5a" providerId="ADAL" clId="{4EFB12A3-F177-4B92-BCAA-470543C81404}" dt="2025-09-23T11:15:37.388" v="1"/>
          <ac:spMkLst>
            <pc:docMk/>
            <pc:sldMk cId="3266813702" sldId="267"/>
            <ac:spMk id="254" creationId="{E1713C54-0FF5-4A3E-31CB-FF520C90979F}"/>
          </ac:spMkLst>
        </pc:spChg>
        <pc:spChg chg="add mod">
          <ac:chgData name="Dipti Pindoria" userId="e91a2731-90a4-4023-ab36-ca9e685a9b5a" providerId="ADAL" clId="{4EFB12A3-F177-4B92-BCAA-470543C81404}" dt="2025-09-23T11:15:37.388" v="1"/>
          <ac:spMkLst>
            <pc:docMk/>
            <pc:sldMk cId="3266813702" sldId="267"/>
            <ac:spMk id="255" creationId="{BC2A687C-6013-90E9-72E4-9233E3C3F34E}"/>
          </ac:spMkLst>
        </pc:spChg>
        <pc:spChg chg="add mod">
          <ac:chgData name="Dipti Pindoria" userId="e91a2731-90a4-4023-ab36-ca9e685a9b5a" providerId="ADAL" clId="{4EFB12A3-F177-4B92-BCAA-470543C81404}" dt="2025-09-23T11:15:37.388" v="1"/>
          <ac:spMkLst>
            <pc:docMk/>
            <pc:sldMk cId="3266813702" sldId="267"/>
            <ac:spMk id="257" creationId="{74BC6511-D8B1-2D22-1790-1558FE0E75F4}"/>
          </ac:spMkLst>
        </pc:spChg>
        <pc:spChg chg="add mod">
          <ac:chgData name="Dipti Pindoria" userId="e91a2731-90a4-4023-ab36-ca9e685a9b5a" providerId="ADAL" clId="{4EFB12A3-F177-4B92-BCAA-470543C81404}" dt="2025-09-23T11:15:37.388" v="1"/>
          <ac:spMkLst>
            <pc:docMk/>
            <pc:sldMk cId="3266813702" sldId="267"/>
            <ac:spMk id="258" creationId="{676294CA-0BDF-D226-292A-FB4F12BB9717}"/>
          </ac:spMkLst>
        </pc:spChg>
        <pc:spChg chg="add mod">
          <ac:chgData name="Dipti Pindoria" userId="e91a2731-90a4-4023-ab36-ca9e685a9b5a" providerId="ADAL" clId="{4EFB12A3-F177-4B92-BCAA-470543C81404}" dt="2025-09-23T11:15:37.388" v="1"/>
          <ac:spMkLst>
            <pc:docMk/>
            <pc:sldMk cId="3266813702" sldId="267"/>
            <ac:spMk id="259" creationId="{FE995721-7C27-62C2-D995-067C16D21011}"/>
          </ac:spMkLst>
        </pc:spChg>
        <pc:spChg chg="add mod">
          <ac:chgData name="Dipti Pindoria" userId="e91a2731-90a4-4023-ab36-ca9e685a9b5a" providerId="ADAL" clId="{4EFB12A3-F177-4B92-BCAA-470543C81404}" dt="2025-09-23T11:15:37.388" v="1"/>
          <ac:spMkLst>
            <pc:docMk/>
            <pc:sldMk cId="3266813702" sldId="267"/>
            <ac:spMk id="260" creationId="{617139A9-965E-CD12-71E0-7826632D285C}"/>
          </ac:spMkLst>
        </pc:spChg>
        <pc:spChg chg="add mod">
          <ac:chgData name="Dipti Pindoria" userId="e91a2731-90a4-4023-ab36-ca9e685a9b5a" providerId="ADAL" clId="{4EFB12A3-F177-4B92-BCAA-470543C81404}" dt="2025-09-23T11:15:37.388" v="1"/>
          <ac:spMkLst>
            <pc:docMk/>
            <pc:sldMk cId="3266813702" sldId="267"/>
            <ac:spMk id="261" creationId="{B49CE7B4-2F45-FCB9-FD77-8DD61F28643E}"/>
          </ac:spMkLst>
        </pc:spChg>
        <pc:spChg chg="add mod">
          <ac:chgData name="Dipti Pindoria" userId="e91a2731-90a4-4023-ab36-ca9e685a9b5a" providerId="ADAL" clId="{4EFB12A3-F177-4B92-BCAA-470543C81404}" dt="2025-09-23T11:15:37.388" v="1"/>
          <ac:spMkLst>
            <pc:docMk/>
            <pc:sldMk cId="3266813702" sldId="267"/>
            <ac:spMk id="262" creationId="{EC71D154-7878-64A0-F6E6-9E6596C975B4}"/>
          </ac:spMkLst>
        </pc:spChg>
        <pc:spChg chg="add mod">
          <ac:chgData name="Dipti Pindoria" userId="e91a2731-90a4-4023-ab36-ca9e685a9b5a" providerId="ADAL" clId="{4EFB12A3-F177-4B92-BCAA-470543C81404}" dt="2025-09-23T11:15:37.388" v="1"/>
          <ac:spMkLst>
            <pc:docMk/>
            <pc:sldMk cId="3266813702" sldId="267"/>
            <ac:spMk id="269" creationId="{1DC7D37E-049F-8CBF-6676-662984BC06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251">
            <a:extLst>
              <a:ext uri="{FF2B5EF4-FFF2-40B4-BE49-F238E27FC236}">
                <a16:creationId xmlns:a16="http://schemas.microsoft.com/office/drawing/2014/main" id="{3495978F-8C85-C4BC-1726-BCA3BE943B66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3" name="Picture 2">
            <a:extLst>
              <a:ext uri="{FF2B5EF4-FFF2-40B4-BE49-F238E27FC236}">
                <a16:creationId xmlns:a16="http://schemas.microsoft.com/office/drawing/2014/main" id="{02545433-EEFF-28DD-F9B8-C8D93451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4" name="Freeform 12">
            <a:extLst>
              <a:ext uri="{FF2B5EF4-FFF2-40B4-BE49-F238E27FC236}">
                <a16:creationId xmlns:a16="http://schemas.microsoft.com/office/drawing/2014/main" id="{E1713C54-0FF5-4A3E-31CB-FF520C90979F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BC2A687C-6013-90E9-72E4-9233E3C3F34E}"/>
              </a:ext>
            </a:extLst>
          </p:cNvPr>
          <p:cNvSpPr txBox="1"/>
          <p:nvPr/>
        </p:nvSpPr>
        <p:spPr>
          <a:xfrm>
            <a:off x="640357" y="578811"/>
            <a:ext cx="5400000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6 Spring 1 Knowledge Organiser: Playing Sport</a:t>
            </a:r>
          </a:p>
        </p:txBody>
      </p:sp>
      <p:pic>
        <p:nvPicPr>
          <p:cNvPr id="256" name="Picture 255" descr="A close-up of a logo&#10;&#10;Description automatically generated">
            <a:extLst>
              <a:ext uri="{FF2B5EF4-FFF2-40B4-BE49-F238E27FC236}">
                <a16:creationId xmlns:a16="http://schemas.microsoft.com/office/drawing/2014/main" id="{DB452843-E9C1-626C-46F5-A57FB232BE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74BC6511-D8B1-2D22-1790-1558FE0E75F4}"/>
              </a:ext>
            </a:extLst>
          </p:cNvPr>
          <p:cNvSpPr txBox="1"/>
          <p:nvPr/>
        </p:nvSpPr>
        <p:spPr>
          <a:xfrm>
            <a:off x="716125" y="1062061"/>
            <a:ext cx="1896159" cy="189282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Sports Noun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El </a:t>
            </a:r>
            <a:r>
              <a:rPr lang="en-GB" sz="900" b="1" dirty="0" err="1">
                <a:latin typeface="Century Gothic" panose="020B0502020202020204" pitchFamily="34" charset="0"/>
              </a:rPr>
              <a:t>críquet</a:t>
            </a:r>
            <a:r>
              <a:rPr lang="en-GB" sz="900" b="1" dirty="0">
                <a:latin typeface="Century Gothic" panose="020B0502020202020204" pitchFamily="34" charset="0"/>
              </a:rPr>
              <a:t>- </a:t>
            </a:r>
            <a:r>
              <a:rPr lang="en-GB" sz="900" dirty="0">
                <a:latin typeface="Century Gothic" panose="020B0502020202020204" pitchFamily="34" charset="0"/>
              </a:rPr>
              <a:t>cricket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El </a:t>
            </a:r>
            <a:r>
              <a:rPr lang="en-GB" sz="900" b="1" dirty="0" err="1">
                <a:latin typeface="Century Gothic" panose="020B0502020202020204" pitchFamily="34" charset="0"/>
              </a:rPr>
              <a:t>tenis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tennis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El </a:t>
            </a:r>
            <a:r>
              <a:rPr lang="en-GB" sz="900" b="1" dirty="0" err="1">
                <a:latin typeface="Century Gothic" panose="020B0502020202020204" pitchFamily="34" charset="0"/>
              </a:rPr>
              <a:t>fútbol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- football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El </a:t>
            </a:r>
            <a:r>
              <a:rPr lang="en-GB" sz="900" b="1" dirty="0" err="1">
                <a:latin typeface="Century Gothic" panose="020B0502020202020204" pitchFamily="34" charset="0"/>
              </a:rPr>
              <a:t>baloncesto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basketball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El </a:t>
            </a:r>
            <a:r>
              <a:rPr lang="en-GB" sz="900" b="1" dirty="0" err="1">
                <a:latin typeface="Century Gothic" panose="020B0502020202020204" pitchFamily="34" charset="0"/>
              </a:rPr>
              <a:t>baile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- dance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La </a:t>
            </a:r>
            <a:r>
              <a:rPr lang="en-GB" sz="900" b="1" dirty="0" err="1">
                <a:latin typeface="Century Gothic" panose="020B0502020202020204" pitchFamily="34" charset="0"/>
              </a:rPr>
              <a:t>gimnasia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gymnastics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El rugby </a:t>
            </a:r>
            <a:r>
              <a:rPr lang="en-GB" sz="900" dirty="0">
                <a:latin typeface="Century Gothic" panose="020B0502020202020204" pitchFamily="34" charset="0"/>
              </a:rPr>
              <a:t>- rugby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La </a:t>
            </a:r>
            <a:r>
              <a:rPr lang="en-GB" sz="900" b="1" dirty="0" err="1">
                <a:latin typeface="Century Gothic" panose="020B0502020202020204" pitchFamily="34" charset="0"/>
              </a:rPr>
              <a:t>natación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swimming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El </a:t>
            </a:r>
            <a:r>
              <a:rPr lang="en-GB" sz="900" b="1" dirty="0" err="1">
                <a:latin typeface="Century Gothic" panose="020B0502020202020204" pitchFamily="34" charset="0"/>
              </a:rPr>
              <a:t>ciclismo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cycling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El </a:t>
            </a:r>
            <a:r>
              <a:rPr lang="en-GB" sz="900" b="1" dirty="0" err="1">
                <a:latin typeface="Century Gothic" panose="020B0502020202020204" pitchFamily="34" charset="0"/>
              </a:rPr>
              <a:t>balonmano</a:t>
            </a:r>
            <a:r>
              <a:rPr lang="en-GB" sz="900" dirty="0">
                <a:latin typeface="Century Gothic" panose="020B0502020202020204" pitchFamily="34" charset="0"/>
              </a:rPr>
              <a:t>- handball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676294CA-0BDF-D226-292A-FB4F12BB9717}"/>
              </a:ext>
            </a:extLst>
          </p:cNvPr>
          <p:cNvSpPr txBox="1"/>
          <p:nvPr/>
        </p:nvSpPr>
        <p:spPr>
          <a:xfrm>
            <a:off x="2871528" y="1062061"/>
            <a:ext cx="2265834" cy="313932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Describing sports Phrases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con un </a:t>
            </a:r>
            <a:r>
              <a:rPr lang="en-GB" sz="900" b="1" dirty="0" err="1">
                <a:latin typeface="Century Gothic" panose="020B0502020202020204" pitchFamily="34" charset="0"/>
              </a:rPr>
              <a:t>equipo</a:t>
            </a:r>
            <a:r>
              <a:rPr lang="en-GB" sz="900" dirty="0">
                <a:latin typeface="Century Gothic" panose="020B0502020202020204" pitchFamily="34" charset="0"/>
              </a:rPr>
              <a:t>– with a team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 un amig</a:t>
            </a:r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b="1" dirty="0">
                <a:latin typeface="Century Gothic" panose="020B0502020202020204" pitchFamily="34" charset="0"/>
              </a:rPr>
              <a:t>– </a:t>
            </a:r>
            <a:r>
              <a:rPr lang="en-GB" sz="900" dirty="0">
                <a:latin typeface="Century Gothic" panose="020B0502020202020204" pitchFamily="34" charset="0"/>
              </a:rPr>
              <a:t>with a friend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sol</a:t>
            </a:r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latin typeface="Century Gothic" panose="020B0502020202020204" pitchFamily="34" charset="0"/>
              </a:rPr>
              <a:t>– on my own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en</a:t>
            </a:r>
            <a:r>
              <a:rPr lang="en-GB" sz="900" b="1" dirty="0">
                <a:latin typeface="Century Gothic" panose="020B0502020202020204" pitchFamily="34" charset="0"/>
              </a:rPr>
              <a:t> un campo </a:t>
            </a:r>
            <a:r>
              <a:rPr lang="en-GB" sz="900" dirty="0">
                <a:latin typeface="Century Gothic" panose="020B0502020202020204" pitchFamily="34" charset="0"/>
              </a:rPr>
              <a:t>– on a field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en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una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pista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on a court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en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una</a:t>
            </a:r>
            <a:r>
              <a:rPr lang="en-GB" sz="900" b="1" dirty="0">
                <a:latin typeface="Century Gothic" panose="020B0502020202020204" pitchFamily="34" charset="0"/>
              </a:rPr>
              <a:t> piscina </a:t>
            </a:r>
            <a:r>
              <a:rPr lang="en-GB" sz="900" dirty="0">
                <a:latin typeface="Century Gothic" panose="020B0502020202020204" pitchFamily="34" charset="0"/>
              </a:rPr>
              <a:t>– in a swimming pool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en</a:t>
            </a:r>
            <a:r>
              <a:rPr lang="en-GB" sz="900" b="1" dirty="0">
                <a:latin typeface="Century Gothic" panose="020B0502020202020204" pitchFamily="34" charset="0"/>
              </a:rPr>
              <a:t> un </a:t>
            </a:r>
            <a:r>
              <a:rPr lang="en-GB" sz="900" b="1" dirty="0" err="1">
                <a:latin typeface="Century Gothic" panose="020B0502020202020204" pitchFamily="34" charset="0"/>
              </a:rPr>
              <a:t>gimnasio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in a gym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en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una</a:t>
            </a:r>
            <a:r>
              <a:rPr lang="en-GB" sz="900" b="1" dirty="0">
                <a:latin typeface="Century Gothic" panose="020B0502020202020204" pitchFamily="34" charset="0"/>
              </a:rPr>
              <a:t> Carretera </a:t>
            </a:r>
            <a:r>
              <a:rPr lang="en-GB" sz="900" dirty="0">
                <a:latin typeface="Century Gothic" panose="020B0502020202020204" pitchFamily="34" charset="0"/>
              </a:rPr>
              <a:t>– on the road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con </a:t>
            </a:r>
            <a:r>
              <a:rPr lang="en-GB" sz="900" b="1" dirty="0" err="1">
                <a:latin typeface="Century Gothic" panose="020B0502020202020204" pitchFamily="34" charset="0"/>
              </a:rPr>
              <a:t>una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raqueta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with a racket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 un </a:t>
            </a:r>
            <a:r>
              <a:rPr lang="en-GB" sz="900" b="1" dirty="0" err="1">
                <a:latin typeface="Century Gothic" panose="020B0502020202020204" pitchFamily="34" charset="0"/>
              </a:rPr>
              <a:t>balón</a:t>
            </a:r>
            <a:r>
              <a:rPr lang="en-GB" sz="900" b="1" dirty="0">
                <a:latin typeface="Century Gothic" panose="020B0502020202020204" pitchFamily="34" charset="0"/>
              </a:rPr>
              <a:t> – </a:t>
            </a:r>
            <a:r>
              <a:rPr lang="en-GB" sz="900" dirty="0">
                <a:latin typeface="Century Gothic" panose="020B0502020202020204" pitchFamily="34" charset="0"/>
              </a:rPr>
              <a:t>with a ball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 un bate – </a:t>
            </a:r>
            <a:r>
              <a:rPr lang="en-GB" sz="900" dirty="0">
                <a:latin typeface="Century Gothic" panose="020B0502020202020204" pitchFamily="34" charset="0"/>
              </a:rPr>
              <a:t>with a bat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 </a:t>
            </a:r>
            <a:r>
              <a:rPr lang="en-GB" sz="900" b="1" dirty="0" err="1">
                <a:latin typeface="Century Gothic" panose="020B0502020202020204" pitchFamily="34" charset="0"/>
              </a:rPr>
              <a:t>una</a:t>
            </a:r>
            <a:r>
              <a:rPr lang="en-GB" sz="900" b="1" dirty="0">
                <a:latin typeface="Century Gothic" panose="020B0502020202020204" pitchFamily="34" charset="0"/>
              </a:rPr>
              <a:t> pelota – </a:t>
            </a:r>
            <a:r>
              <a:rPr lang="en-GB" sz="900" dirty="0">
                <a:latin typeface="Century Gothic" panose="020B0502020202020204" pitchFamily="34" charset="0"/>
              </a:rPr>
              <a:t>with a ball (small)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 </a:t>
            </a:r>
            <a:r>
              <a:rPr lang="en-GB" sz="900" b="1" dirty="0" err="1">
                <a:latin typeface="Century Gothic" panose="020B0502020202020204" pitchFamily="34" charset="0"/>
              </a:rPr>
              <a:t>los</a:t>
            </a:r>
            <a:r>
              <a:rPr lang="en-GB" sz="900" b="1" dirty="0">
                <a:latin typeface="Century Gothic" panose="020B0502020202020204" pitchFamily="34" charset="0"/>
              </a:rPr>
              <a:t> pies – </a:t>
            </a:r>
            <a:r>
              <a:rPr lang="en-GB" sz="900" dirty="0">
                <a:latin typeface="Century Gothic" panose="020B0502020202020204" pitchFamily="34" charset="0"/>
              </a:rPr>
              <a:t>with the feet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 las manos – </a:t>
            </a:r>
            <a:r>
              <a:rPr lang="en-GB" sz="900" dirty="0">
                <a:latin typeface="Century Gothic" panose="020B0502020202020204" pitchFamily="34" charset="0"/>
              </a:rPr>
              <a:t>with the hands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 </a:t>
            </a:r>
            <a:r>
              <a:rPr lang="en-GB" sz="900" b="1" dirty="0" err="1">
                <a:latin typeface="Century Gothic" panose="020B0502020202020204" pitchFamily="34" charset="0"/>
              </a:rPr>
              <a:t>unas</a:t>
            </a:r>
            <a:r>
              <a:rPr lang="en-GB" sz="900" b="1" dirty="0">
                <a:latin typeface="Century Gothic" panose="020B0502020202020204" pitchFamily="34" charset="0"/>
              </a:rPr>
              <a:t> barras – </a:t>
            </a:r>
            <a:r>
              <a:rPr lang="en-GB" sz="900" dirty="0">
                <a:latin typeface="Century Gothic" panose="020B0502020202020204" pitchFamily="34" charset="0"/>
              </a:rPr>
              <a:t>with bars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 </a:t>
            </a:r>
            <a:r>
              <a:rPr lang="en-GB" sz="900" b="1" dirty="0" err="1">
                <a:latin typeface="Century Gothic" panose="020B0502020202020204" pitchFamily="34" charset="0"/>
              </a:rPr>
              <a:t>unas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gafas</a:t>
            </a:r>
            <a:r>
              <a:rPr lang="en-GB" sz="900" b="1" dirty="0">
                <a:latin typeface="Century Gothic" panose="020B0502020202020204" pitchFamily="34" charset="0"/>
              </a:rPr>
              <a:t> – </a:t>
            </a:r>
            <a:r>
              <a:rPr lang="en-GB" sz="900" dirty="0">
                <a:latin typeface="Century Gothic" panose="020B0502020202020204" pitchFamily="34" charset="0"/>
              </a:rPr>
              <a:t>with goggles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 </a:t>
            </a:r>
            <a:r>
              <a:rPr lang="en-GB" sz="900" b="1" dirty="0" err="1">
                <a:latin typeface="Century Gothic" panose="020B0502020202020204" pitchFamily="34" charset="0"/>
              </a:rPr>
              <a:t>una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bici</a:t>
            </a:r>
            <a:r>
              <a:rPr lang="en-GB" sz="900" dirty="0">
                <a:latin typeface="Century Gothic" panose="020B0502020202020204" pitchFamily="34" charset="0"/>
              </a:rPr>
              <a:t>– with a bike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FE995721-7C27-62C2-D995-067C16D21011}"/>
              </a:ext>
            </a:extLst>
          </p:cNvPr>
          <p:cNvSpPr txBox="1"/>
          <p:nvPr/>
        </p:nvSpPr>
        <p:spPr>
          <a:xfrm>
            <a:off x="2486285" y="4303881"/>
            <a:ext cx="1342490" cy="120032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Verb phrases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Me </a:t>
            </a:r>
            <a:r>
              <a:rPr lang="en-GB" sz="900" b="1" dirty="0" err="1">
                <a:latin typeface="Century Gothic" panose="020B0502020202020204" pitchFamily="34" charset="0"/>
              </a:rPr>
              <a:t>gusta</a:t>
            </a:r>
            <a:r>
              <a:rPr lang="en-GB" sz="900" b="1" dirty="0">
                <a:latin typeface="Century Gothic" panose="020B0502020202020204" pitchFamily="34" charset="0"/>
              </a:rPr>
              <a:t>… </a:t>
            </a:r>
            <a:r>
              <a:rPr lang="en-GB" sz="900" dirty="0">
                <a:latin typeface="Century Gothic" panose="020B0502020202020204" pitchFamily="34" charset="0"/>
              </a:rPr>
              <a:t>= </a:t>
            </a:r>
            <a:r>
              <a:rPr lang="en-GB" sz="900" i="1" dirty="0">
                <a:latin typeface="Century Gothic" panose="020B0502020202020204" pitchFamily="34" charset="0"/>
              </a:rPr>
              <a:t>I like …  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No me </a:t>
            </a:r>
            <a:r>
              <a:rPr lang="en-GB" sz="900" b="1" dirty="0" err="1">
                <a:latin typeface="Century Gothic" panose="020B0502020202020204" pitchFamily="34" charset="0"/>
              </a:rPr>
              <a:t>gusta</a:t>
            </a:r>
            <a:r>
              <a:rPr lang="en-GB" sz="900" b="1" dirty="0">
                <a:latin typeface="Century Gothic" panose="020B0502020202020204" pitchFamily="34" charset="0"/>
              </a:rPr>
              <a:t>… </a:t>
            </a:r>
            <a:r>
              <a:rPr lang="en-GB" sz="900" dirty="0">
                <a:latin typeface="Century Gothic" panose="020B0502020202020204" pitchFamily="34" charset="0"/>
              </a:rPr>
              <a:t>= </a:t>
            </a:r>
            <a:r>
              <a:rPr lang="en-GB" sz="900" i="1" dirty="0">
                <a:latin typeface="Century Gothic" panose="020B0502020202020204" pitchFamily="34" charset="0"/>
              </a:rPr>
              <a:t>I don’t like…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Me </a:t>
            </a:r>
            <a:r>
              <a:rPr lang="en-GB" sz="900" b="1" dirty="0" err="1">
                <a:latin typeface="Century Gothic" panose="020B0502020202020204" pitchFamily="34" charset="0"/>
              </a:rPr>
              <a:t>encanta</a:t>
            </a:r>
            <a:r>
              <a:rPr lang="en-GB" sz="900" b="1" dirty="0">
                <a:latin typeface="Century Gothic" panose="020B0502020202020204" pitchFamily="34" charset="0"/>
              </a:rPr>
              <a:t>… </a:t>
            </a:r>
            <a:r>
              <a:rPr lang="en-GB" sz="900" dirty="0">
                <a:latin typeface="Century Gothic" panose="020B0502020202020204" pitchFamily="34" charset="0"/>
              </a:rPr>
              <a:t>=</a:t>
            </a:r>
            <a:r>
              <a:rPr lang="en-GB" sz="900" i="1" dirty="0">
                <a:latin typeface="Century Gothic" panose="020B0502020202020204" pitchFamily="34" charset="0"/>
              </a:rPr>
              <a:t> I love …</a:t>
            </a:r>
          </a:p>
          <a:p>
            <a:endParaRPr lang="en-GB" sz="900" b="1" i="1" dirty="0">
              <a:latin typeface="Century Gothic" panose="020B0502020202020204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617139A9-965E-CD12-71E0-7826632D285C}"/>
              </a:ext>
            </a:extLst>
          </p:cNvPr>
          <p:cNvSpPr txBox="1"/>
          <p:nvPr/>
        </p:nvSpPr>
        <p:spPr>
          <a:xfrm>
            <a:off x="3925453" y="4303881"/>
            <a:ext cx="1385127" cy="9233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900" b="1" u="sng" dirty="0">
              <a:latin typeface="Century Gothic" panose="020B0502020202020204" pitchFamily="34" charset="0"/>
            </a:endParaRPr>
          </a:p>
          <a:p>
            <a:endParaRPr lang="en-GB" sz="900" b="1" u="sng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“</a:t>
            </a:r>
            <a:r>
              <a:rPr lang="en-GB" sz="900" b="1" dirty="0" err="1">
                <a:latin typeface="Century Gothic" panose="020B0502020202020204" pitchFamily="34" charset="0"/>
              </a:rPr>
              <a:t>ción</a:t>
            </a:r>
            <a:r>
              <a:rPr lang="en-GB" sz="900" b="1" dirty="0">
                <a:latin typeface="Century Gothic" panose="020B0502020202020204" pitchFamily="34" charset="0"/>
              </a:rPr>
              <a:t>” </a:t>
            </a:r>
            <a:r>
              <a:rPr lang="en-GB" sz="900" dirty="0">
                <a:latin typeface="Century Gothic" panose="020B0502020202020204" pitchFamily="34" charset="0"/>
              </a:rPr>
              <a:t>(</a:t>
            </a:r>
            <a:r>
              <a:rPr lang="en-GB" sz="900" dirty="0" err="1">
                <a:latin typeface="Century Gothic" panose="020B0502020202020204" pitchFamily="34" charset="0"/>
              </a:rPr>
              <a:t>nata</a:t>
            </a:r>
            <a:r>
              <a:rPr lang="en-GB" sz="900" b="1" dirty="0" err="1">
                <a:latin typeface="Century Gothic" panose="020B0502020202020204" pitchFamily="34" charset="0"/>
              </a:rPr>
              <a:t>ción</a:t>
            </a:r>
            <a:r>
              <a:rPr lang="en-GB" sz="9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“</a:t>
            </a:r>
            <a:r>
              <a:rPr lang="en-GB" sz="900" b="1" dirty="0" err="1">
                <a:latin typeface="Century Gothic" panose="020B0502020202020204" pitchFamily="34" charset="0"/>
              </a:rPr>
              <a:t>ces</a:t>
            </a:r>
            <a:r>
              <a:rPr lang="en-GB" sz="900" b="1" dirty="0">
                <a:latin typeface="Century Gothic" panose="020B0502020202020204" pitchFamily="34" charset="0"/>
              </a:rPr>
              <a:t>” </a:t>
            </a:r>
            <a:r>
              <a:rPr lang="en-GB" sz="900" dirty="0">
                <a:latin typeface="Century Gothic" panose="020B0502020202020204" pitchFamily="34" charset="0"/>
              </a:rPr>
              <a:t>(</a:t>
            </a:r>
            <a:r>
              <a:rPr lang="en-GB" sz="900" dirty="0" err="1">
                <a:latin typeface="Century Gothic" panose="020B0502020202020204" pitchFamily="34" charset="0"/>
              </a:rPr>
              <a:t>balon</a:t>
            </a:r>
            <a:r>
              <a:rPr lang="en-GB" sz="900" b="1" dirty="0" err="1">
                <a:latin typeface="Century Gothic" panose="020B0502020202020204" pitchFamily="34" charset="0"/>
              </a:rPr>
              <a:t>ces</a:t>
            </a:r>
            <a:r>
              <a:rPr lang="en-GB" sz="900" dirty="0" err="1">
                <a:latin typeface="Century Gothic" panose="020B0502020202020204" pitchFamily="34" charset="0"/>
              </a:rPr>
              <a:t>to</a:t>
            </a:r>
            <a:r>
              <a:rPr lang="en-GB" sz="900" dirty="0">
                <a:latin typeface="Century Gothic" panose="020B0502020202020204" pitchFamily="34" charset="0"/>
              </a:rPr>
              <a:t>)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“</a:t>
            </a:r>
            <a:r>
              <a:rPr lang="en-GB" sz="900" b="1" dirty="0" err="1">
                <a:latin typeface="Century Gothic" panose="020B0502020202020204" pitchFamily="34" charset="0"/>
              </a:rPr>
              <a:t>gim</a:t>
            </a:r>
            <a:r>
              <a:rPr lang="en-GB" sz="900" b="1" dirty="0">
                <a:latin typeface="Century Gothic" panose="020B0502020202020204" pitchFamily="34" charset="0"/>
              </a:rPr>
              <a:t>” </a:t>
            </a:r>
            <a:r>
              <a:rPr lang="en-GB" sz="900" dirty="0">
                <a:latin typeface="Century Gothic" panose="020B0502020202020204" pitchFamily="34" charset="0"/>
              </a:rPr>
              <a:t>(</a:t>
            </a:r>
            <a:r>
              <a:rPr lang="en-GB" sz="900" b="1" dirty="0" err="1">
                <a:latin typeface="Century Gothic" panose="020B0502020202020204" pitchFamily="34" charset="0"/>
              </a:rPr>
              <a:t>gim</a:t>
            </a:r>
            <a:r>
              <a:rPr lang="en-GB" sz="900" dirty="0" err="1">
                <a:latin typeface="Century Gothic" panose="020B0502020202020204" pitchFamily="34" charset="0"/>
              </a:rPr>
              <a:t>nasia</a:t>
            </a:r>
            <a:r>
              <a:rPr lang="en-GB" sz="900" dirty="0">
                <a:latin typeface="Century Gothic" panose="020B0502020202020204" pitchFamily="34" charset="0"/>
              </a:rPr>
              <a:t>)</a:t>
            </a:r>
            <a:endParaRPr lang="en-GB" sz="900" b="1" dirty="0">
              <a:latin typeface="Century Gothic" panose="020B0502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B49CE7B4-2F45-FCB9-FD77-8DD61F28643E}"/>
              </a:ext>
            </a:extLst>
          </p:cNvPr>
          <p:cNvSpPr txBox="1"/>
          <p:nvPr/>
        </p:nvSpPr>
        <p:spPr>
          <a:xfrm>
            <a:off x="5230367" y="1062061"/>
            <a:ext cx="2055115" cy="21698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Opinions Adjectives and Phrases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es – </a:t>
            </a:r>
            <a:r>
              <a:rPr lang="en-GB" sz="900" dirty="0">
                <a:latin typeface="Century Gothic" panose="020B0502020202020204" pitchFamily="34" charset="0"/>
              </a:rPr>
              <a:t>It is …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rápido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 fast	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divertido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fun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	genial</a:t>
            </a:r>
            <a:r>
              <a:rPr lang="en-GB" sz="900" dirty="0">
                <a:latin typeface="Century Gothic" panose="020B0502020202020204" pitchFamily="34" charset="0"/>
              </a:rPr>
              <a:t> – great		</a:t>
            </a:r>
            <a:r>
              <a:rPr lang="en-GB" sz="900" b="1" dirty="0">
                <a:latin typeface="Century Gothic" panose="020B0502020202020204" pitchFamily="34" charset="0"/>
              </a:rPr>
              <a:t>un </a:t>
            </a:r>
            <a:r>
              <a:rPr lang="en-GB" sz="900" b="1" dirty="0" err="1">
                <a:latin typeface="Century Gothic" panose="020B0502020202020204" pitchFamily="34" charset="0"/>
              </a:rPr>
              <a:t>reto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-  challenging               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basura</a:t>
            </a:r>
            <a:r>
              <a:rPr lang="en-GB" sz="900" dirty="0">
                <a:latin typeface="Century Gothic" panose="020B0502020202020204" pitchFamily="34" charset="0"/>
              </a:rPr>
              <a:t> – rubbish</a:t>
            </a:r>
            <a:r>
              <a:rPr lang="en-GB" sz="900" b="1" dirty="0">
                <a:latin typeface="Century Gothic" panose="020B0502020202020204" pitchFamily="34" charset="0"/>
              </a:rPr>
              <a:t> 	</a:t>
            </a:r>
            <a:r>
              <a:rPr lang="en-GB" sz="900" b="1" dirty="0" err="1">
                <a:latin typeface="Century Gothic" panose="020B0502020202020204" pitchFamily="34" charset="0"/>
              </a:rPr>
              <a:t>guay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- cool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difícil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difficult		</a:t>
            </a:r>
            <a:r>
              <a:rPr lang="en-GB" sz="900" b="1" dirty="0" err="1">
                <a:latin typeface="Century Gothic" panose="020B0502020202020204" pitchFamily="34" charset="0"/>
              </a:rPr>
              <a:t>tranquilo</a:t>
            </a:r>
            <a:r>
              <a:rPr lang="en-GB" sz="900" dirty="0">
                <a:latin typeface="Century Gothic" panose="020B0502020202020204" pitchFamily="34" charset="0"/>
              </a:rPr>
              <a:t> – calm/gentle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cansado</a:t>
            </a:r>
            <a:r>
              <a:rPr lang="en-GB" sz="900" dirty="0">
                <a:latin typeface="Century Gothic" panose="020B0502020202020204" pitchFamily="34" charset="0"/>
              </a:rPr>
              <a:t> – tiring	</a:t>
            </a:r>
            <a:r>
              <a:rPr lang="en-GB" sz="900" b="1" dirty="0" err="1">
                <a:latin typeface="Century Gothic" panose="020B0502020202020204" pitchFamily="34" charset="0"/>
              </a:rPr>
              <a:t>aburrido</a:t>
            </a:r>
            <a:r>
              <a:rPr lang="en-GB" sz="900" b="1" dirty="0">
                <a:latin typeface="Century Gothic" panose="020B0502020202020204" pitchFamily="34" charset="0"/>
              </a:rPr>
              <a:t>-</a:t>
            </a:r>
            <a:r>
              <a:rPr lang="en-GB" sz="900" dirty="0">
                <a:latin typeface="Century Gothic" panose="020B0502020202020204" pitchFamily="34" charset="0"/>
              </a:rPr>
              <a:t> boring</a:t>
            </a:r>
            <a:endParaRPr lang="en-GB" sz="900" b="1" dirty="0">
              <a:latin typeface="Century Gothic" panose="020B0502020202020204" pitchFamily="34" charset="0"/>
            </a:endParaRP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C71D154-7878-64A0-F6E6-9E6596C975B4}"/>
              </a:ext>
            </a:extLst>
          </p:cNvPr>
          <p:cNvSpPr txBox="1"/>
          <p:nvPr/>
        </p:nvSpPr>
        <p:spPr>
          <a:xfrm>
            <a:off x="5542441" y="3331274"/>
            <a:ext cx="1743041" cy="21698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Grammar 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u="sng" dirty="0" err="1">
                <a:latin typeface="Century Gothic" panose="020B0502020202020204" pitchFamily="34" charset="0"/>
              </a:rPr>
              <a:t>jugar</a:t>
            </a:r>
            <a:r>
              <a:rPr lang="en-GB" sz="900" b="1" u="sng" dirty="0">
                <a:latin typeface="Century Gothic" panose="020B0502020202020204" pitchFamily="34" charset="0"/>
              </a:rPr>
              <a:t> </a:t>
            </a:r>
            <a:r>
              <a:rPr lang="en-GB" sz="900" u="sng" dirty="0">
                <a:latin typeface="Century Gothic" panose="020B0502020202020204" pitchFamily="34" charset="0"/>
              </a:rPr>
              <a:t>to play</a:t>
            </a:r>
          </a:p>
          <a:p>
            <a:endParaRPr lang="en-GB" sz="900" u="sng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Juego</a:t>
            </a:r>
            <a:r>
              <a:rPr lang="en-GB" sz="900" b="1" dirty="0">
                <a:latin typeface="Century Gothic" panose="020B0502020202020204" pitchFamily="34" charset="0"/>
              </a:rPr>
              <a:t> - I </a:t>
            </a:r>
            <a:r>
              <a:rPr lang="en-GB" sz="900" dirty="0">
                <a:latin typeface="Century Gothic" panose="020B0502020202020204" pitchFamily="34" charset="0"/>
              </a:rPr>
              <a:t>play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Juegas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you play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Juega</a:t>
            </a:r>
            <a:r>
              <a:rPr lang="en-GB" sz="900" b="1" dirty="0">
                <a:latin typeface="Century Gothic" panose="020B0502020202020204" pitchFamily="34" charset="0"/>
              </a:rPr>
              <a:t> – </a:t>
            </a:r>
            <a:r>
              <a:rPr lang="en-GB" sz="900" dirty="0">
                <a:latin typeface="Century Gothic" panose="020B0502020202020204" pitchFamily="34" charset="0"/>
              </a:rPr>
              <a:t>he/she plays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Jugamos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- we play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Jugáis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you play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Juegan</a:t>
            </a:r>
            <a:r>
              <a:rPr lang="en-GB" sz="900" b="1" dirty="0">
                <a:latin typeface="Century Gothic" panose="020B0502020202020204" pitchFamily="34" charset="0"/>
              </a:rPr>
              <a:t>- </a:t>
            </a:r>
            <a:r>
              <a:rPr lang="en-GB" sz="900" dirty="0">
                <a:latin typeface="Century Gothic" panose="020B0502020202020204" pitchFamily="34" charset="0"/>
              </a:rPr>
              <a:t>they play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Use the verb “</a:t>
            </a:r>
            <a:r>
              <a:rPr lang="en-GB" sz="900" b="1" i="0" dirty="0" err="1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jugar</a:t>
            </a:r>
            <a:r>
              <a:rPr lang="en-GB" sz="900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” (to play) to talk about ball sports.</a:t>
            </a:r>
            <a:endParaRPr lang="en-GB" sz="900" dirty="0">
              <a:latin typeface="Century Gothic" panose="020B0502020202020204" pitchFamily="34" charset="0"/>
            </a:endParaRPr>
          </a:p>
          <a:p>
            <a:pPr fontAlgn="base"/>
            <a:endParaRPr lang="en-GB" sz="900" b="1" i="0" dirty="0"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</p:txBody>
      </p:sp>
      <p:pic>
        <p:nvPicPr>
          <p:cNvPr id="26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824ECF1-6B3A-1DCC-C4DC-F9F427545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285" y="1137961"/>
            <a:ext cx="252000" cy="252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6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EBAA3CB-4DD7-249F-62EA-DA5BDEFD8B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835" y="1346064"/>
            <a:ext cx="252000" cy="252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6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5F82139-6943-26E3-20A7-9C63E79342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1902" y="4416186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7D40F68-A35B-3C08-EF65-6D6556494E1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648" y="5190296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125ADA1-3423-377E-0A84-719A7396C36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32" y="1346064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8E7B5FD-E0D3-2EAE-B8D6-6D60A993805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7944" y="3515889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1DC7D37E-049F-8CBF-6676-662984BC061B}"/>
              </a:ext>
            </a:extLst>
          </p:cNvPr>
          <p:cNvSpPr txBox="1"/>
          <p:nvPr/>
        </p:nvSpPr>
        <p:spPr>
          <a:xfrm>
            <a:off x="727370" y="3192775"/>
            <a:ext cx="1673377" cy="230832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GB" sz="900" b="1" i="0" u="sng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Grammar </a:t>
            </a:r>
          </a:p>
          <a:p>
            <a:endParaRPr lang="en-GB" sz="900" b="1" dirty="0"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r>
              <a:rPr lang="en-GB" sz="900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For </a:t>
            </a:r>
            <a:r>
              <a:rPr lang="en-GB" sz="900" i="1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all</a:t>
            </a:r>
            <a:r>
              <a:rPr lang="en-GB" sz="900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the other sports you can use the verb “</a:t>
            </a:r>
            <a:r>
              <a:rPr lang="en-GB" sz="900" b="1" i="0" dirty="0" err="1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hacer</a:t>
            </a:r>
            <a:r>
              <a:rPr lang="en-GB" sz="900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” (to do) with the phrase “</a:t>
            </a:r>
            <a:r>
              <a:rPr lang="en-GB" sz="900" b="1" i="0" dirty="0" err="1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hago</a:t>
            </a:r>
            <a:r>
              <a:rPr lang="en-GB" sz="900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” (“I do”). </a:t>
            </a:r>
          </a:p>
          <a:p>
            <a:endParaRPr lang="en-GB" sz="900" i="0" dirty="0"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r>
              <a:rPr lang="en-GB" sz="900" dirty="0">
                <a:highlight>
                  <a:srgbClr val="FFFFFF"/>
                </a:highlight>
                <a:latin typeface="Century Gothic" panose="020B0502020202020204" pitchFamily="34" charset="0"/>
              </a:rPr>
              <a:t>For example: </a:t>
            </a:r>
          </a:p>
          <a:p>
            <a:r>
              <a:rPr lang="en-GB" sz="900" b="1" i="0" dirty="0" err="1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Juego</a:t>
            </a:r>
            <a:r>
              <a:rPr lang="en-GB" sz="900" b="1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al </a:t>
            </a:r>
            <a:r>
              <a:rPr lang="en-GB" sz="900" b="1" i="0" dirty="0" err="1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tenis</a:t>
            </a:r>
            <a:r>
              <a:rPr lang="en-GB" sz="900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– I play tennis</a:t>
            </a:r>
          </a:p>
          <a:p>
            <a:r>
              <a:rPr lang="en-GB" sz="900" b="1" dirty="0" err="1">
                <a:highlight>
                  <a:srgbClr val="FFFFFF"/>
                </a:highlight>
                <a:latin typeface="Century Gothic" panose="020B0502020202020204" pitchFamily="34" charset="0"/>
              </a:rPr>
              <a:t>Juego</a:t>
            </a:r>
            <a:r>
              <a:rPr lang="en-GB" sz="900" b="1" dirty="0">
                <a:highlight>
                  <a:srgbClr val="FFFFFF"/>
                </a:highlight>
                <a:latin typeface="Century Gothic" panose="020B0502020202020204" pitchFamily="34" charset="0"/>
              </a:rPr>
              <a:t> al </a:t>
            </a:r>
            <a:r>
              <a:rPr lang="en-GB" sz="900" b="1" dirty="0" err="1">
                <a:highlight>
                  <a:srgbClr val="FFFFFF"/>
                </a:highlight>
                <a:latin typeface="Century Gothic" panose="020B0502020202020204" pitchFamily="34" charset="0"/>
              </a:rPr>
              <a:t>fútbol</a:t>
            </a:r>
            <a:r>
              <a:rPr lang="en-GB" sz="900" dirty="0">
                <a:highlight>
                  <a:srgbClr val="FFFFFF"/>
                </a:highlight>
                <a:latin typeface="Century Gothic" panose="020B0502020202020204" pitchFamily="34" charset="0"/>
              </a:rPr>
              <a:t>– I play football </a:t>
            </a:r>
          </a:p>
          <a:p>
            <a:r>
              <a:rPr lang="en-GB" sz="900" b="1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Hago </a:t>
            </a:r>
            <a:r>
              <a:rPr lang="en-GB" sz="900" b="1" i="0" dirty="0" err="1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ciclismo</a:t>
            </a:r>
            <a:r>
              <a:rPr lang="en-GB" sz="900" dirty="0">
                <a:highlight>
                  <a:srgbClr val="FFFFFF"/>
                </a:highlight>
                <a:latin typeface="Century Gothic" panose="020B0502020202020204" pitchFamily="34" charset="0"/>
              </a:rPr>
              <a:t>– I do cycling</a:t>
            </a:r>
          </a:p>
          <a:p>
            <a:r>
              <a:rPr lang="en-GB" sz="900" b="1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Hago </a:t>
            </a:r>
            <a:r>
              <a:rPr lang="en-GB" sz="900" b="1" i="0" dirty="0" err="1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gimnasia</a:t>
            </a:r>
            <a:r>
              <a:rPr lang="en-GB" sz="900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– I do gymnastics </a:t>
            </a:r>
          </a:p>
        </p:txBody>
      </p:sp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525</TotalTime>
  <Words>374</Words>
  <Application>Microsoft Office PowerPoint</Application>
  <PresentationFormat>On-screen Show (4:3)</PresentationFormat>
  <Paragraphs>75</Paragraphs>
  <Slides>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84</cp:revision>
  <cp:lastPrinted>2024-01-30T16:23:43Z</cp:lastPrinted>
  <dcterms:created xsi:type="dcterms:W3CDTF">2019-08-20T09:39:52Z</dcterms:created>
  <dcterms:modified xsi:type="dcterms:W3CDTF">2025-09-23T11:15:39Z</dcterms:modified>
</cp:coreProperties>
</file>