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BFA"/>
    <a:srgbClr val="8A095B"/>
    <a:srgbClr val="32B920"/>
    <a:srgbClr val="FDB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1C9E14-5013-4409-9C26-EEDD061D3C35}" v="2" dt="2025-09-23T11:09:54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2" y="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pti Pindoria" userId="e91a2731-90a4-4023-ab36-ca9e685a9b5a" providerId="ADAL" clId="{3D1C9E14-5013-4409-9C26-EEDD061D3C35}"/>
    <pc:docChg chg="modSld">
      <pc:chgData name="Dipti Pindoria" userId="e91a2731-90a4-4023-ab36-ca9e685a9b5a" providerId="ADAL" clId="{3D1C9E14-5013-4409-9C26-EEDD061D3C35}" dt="2025-09-23T11:09:54.711" v="1"/>
      <pc:docMkLst>
        <pc:docMk/>
      </pc:docMkLst>
      <pc:sldChg chg="addSp delSp modSp modAnim">
        <pc:chgData name="Dipti Pindoria" userId="e91a2731-90a4-4023-ab36-ca9e685a9b5a" providerId="ADAL" clId="{3D1C9E14-5013-4409-9C26-EEDD061D3C35}" dt="2025-09-23T11:09:54.711" v="1"/>
        <pc:sldMkLst>
          <pc:docMk/>
          <pc:sldMk cId="3266813702" sldId="267"/>
        </pc:sldMkLst>
        <pc:spChg chg="del">
          <ac:chgData name="Dipti Pindoria" userId="e91a2731-90a4-4023-ab36-ca9e685a9b5a" providerId="ADAL" clId="{3D1C9E14-5013-4409-9C26-EEDD061D3C35}" dt="2025-09-23T11:09:48.982" v="0" actId="478"/>
          <ac:spMkLst>
            <pc:docMk/>
            <pc:sldMk cId="3266813702" sldId="267"/>
            <ac:spMk id="112" creationId="{778242C6-A911-5561-0A08-3620D17DA1C7}"/>
          </ac:spMkLst>
        </pc:spChg>
        <pc:spChg chg="del">
          <ac:chgData name="Dipti Pindoria" userId="e91a2731-90a4-4023-ab36-ca9e685a9b5a" providerId="ADAL" clId="{3D1C9E14-5013-4409-9C26-EEDD061D3C35}" dt="2025-09-23T11:09:48.982" v="0" actId="478"/>
          <ac:spMkLst>
            <pc:docMk/>
            <pc:sldMk cId="3266813702" sldId="267"/>
            <ac:spMk id="114" creationId="{A218F8B6-E883-CD40-D88A-4E50945CCB06}"/>
          </ac:spMkLst>
        </pc:spChg>
        <pc:spChg chg="del">
          <ac:chgData name="Dipti Pindoria" userId="e91a2731-90a4-4023-ab36-ca9e685a9b5a" providerId="ADAL" clId="{3D1C9E14-5013-4409-9C26-EEDD061D3C35}" dt="2025-09-23T11:09:48.982" v="0" actId="478"/>
          <ac:spMkLst>
            <pc:docMk/>
            <pc:sldMk cId="3266813702" sldId="267"/>
            <ac:spMk id="115" creationId="{08EEFCE0-744C-72BC-E4D9-DCC3EB4E16BE}"/>
          </ac:spMkLst>
        </pc:spChg>
        <pc:spChg chg="del">
          <ac:chgData name="Dipti Pindoria" userId="e91a2731-90a4-4023-ab36-ca9e685a9b5a" providerId="ADAL" clId="{3D1C9E14-5013-4409-9C26-EEDD061D3C35}" dt="2025-09-23T11:09:48.982" v="0" actId="478"/>
          <ac:spMkLst>
            <pc:docMk/>
            <pc:sldMk cId="3266813702" sldId="267"/>
            <ac:spMk id="117" creationId="{3CE48938-A532-1558-3E9E-3A4655B512B5}"/>
          </ac:spMkLst>
        </pc:spChg>
        <pc:spChg chg="del">
          <ac:chgData name="Dipti Pindoria" userId="e91a2731-90a4-4023-ab36-ca9e685a9b5a" providerId="ADAL" clId="{3D1C9E14-5013-4409-9C26-EEDD061D3C35}" dt="2025-09-23T11:09:48.982" v="0" actId="478"/>
          <ac:spMkLst>
            <pc:docMk/>
            <pc:sldMk cId="3266813702" sldId="267"/>
            <ac:spMk id="118" creationId="{01C09361-B903-8A3B-76B2-AD63B9838F62}"/>
          </ac:spMkLst>
        </pc:spChg>
        <pc:spChg chg="del">
          <ac:chgData name="Dipti Pindoria" userId="e91a2731-90a4-4023-ab36-ca9e685a9b5a" providerId="ADAL" clId="{3D1C9E14-5013-4409-9C26-EEDD061D3C35}" dt="2025-09-23T11:09:48.982" v="0" actId="478"/>
          <ac:spMkLst>
            <pc:docMk/>
            <pc:sldMk cId="3266813702" sldId="267"/>
            <ac:spMk id="119" creationId="{80939A42-7F40-1626-900A-4C416DD56028}"/>
          </ac:spMkLst>
        </pc:spChg>
        <pc:spChg chg="del">
          <ac:chgData name="Dipti Pindoria" userId="e91a2731-90a4-4023-ab36-ca9e685a9b5a" providerId="ADAL" clId="{3D1C9E14-5013-4409-9C26-EEDD061D3C35}" dt="2025-09-23T11:09:48.982" v="0" actId="478"/>
          <ac:spMkLst>
            <pc:docMk/>
            <pc:sldMk cId="3266813702" sldId="267"/>
            <ac:spMk id="120" creationId="{52D5F04A-F9BA-040B-5164-66F4C95F4D96}"/>
          </ac:spMkLst>
        </pc:spChg>
        <pc:spChg chg="del">
          <ac:chgData name="Dipti Pindoria" userId="e91a2731-90a4-4023-ab36-ca9e685a9b5a" providerId="ADAL" clId="{3D1C9E14-5013-4409-9C26-EEDD061D3C35}" dt="2025-09-23T11:09:48.982" v="0" actId="478"/>
          <ac:spMkLst>
            <pc:docMk/>
            <pc:sldMk cId="3266813702" sldId="267"/>
            <ac:spMk id="121" creationId="{A892A3D5-8696-813E-E6AB-1F4D9A6CB84E}"/>
          </ac:spMkLst>
        </pc:spChg>
        <pc:spChg chg="del">
          <ac:chgData name="Dipti Pindoria" userId="e91a2731-90a4-4023-ab36-ca9e685a9b5a" providerId="ADAL" clId="{3D1C9E14-5013-4409-9C26-EEDD061D3C35}" dt="2025-09-23T11:09:48.982" v="0" actId="478"/>
          <ac:spMkLst>
            <pc:docMk/>
            <pc:sldMk cId="3266813702" sldId="267"/>
            <ac:spMk id="122" creationId="{D5D729A8-34D5-A188-BF89-66ABE217C39F}"/>
          </ac:spMkLst>
        </pc:spChg>
        <pc:spChg chg="add mod">
          <ac:chgData name="Dipti Pindoria" userId="e91a2731-90a4-4023-ab36-ca9e685a9b5a" providerId="ADAL" clId="{3D1C9E14-5013-4409-9C26-EEDD061D3C35}" dt="2025-09-23T11:09:54.711" v="1"/>
          <ac:spMkLst>
            <pc:docMk/>
            <pc:sldMk cId="3266813702" sldId="267"/>
            <ac:spMk id="128" creationId="{AAC1277D-F9C4-FC96-98B1-916D262275FA}"/>
          </ac:spMkLst>
        </pc:spChg>
        <pc:spChg chg="add mod">
          <ac:chgData name="Dipti Pindoria" userId="e91a2731-90a4-4023-ab36-ca9e685a9b5a" providerId="ADAL" clId="{3D1C9E14-5013-4409-9C26-EEDD061D3C35}" dt="2025-09-23T11:09:54.711" v="1"/>
          <ac:spMkLst>
            <pc:docMk/>
            <pc:sldMk cId="3266813702" sldId="267"/>
            <ac:spMk id="130" creationId="{90EBE857-95CF-CDBC-0CDB-87FE24D7F409}"/>
          </ac:spMkLst>
        </pc:spChg>
        <pc:spChg chg="add mod">
          <ac:chgData name="Dipti Pindoria" userId="e91a2731-90a4-4023-ab36-ca9e685a9b5a" providerId="ADAL" clId="{3D1C9E14-5013-4409-9C26-EEDD061D3C35}" dt="2025-09-23T11:09:54.711" v="1"/>
          <ac:spMkLst>
            <pc:docMk/>
            <pc:sldMk cId="3266813702" sldId="267"/>
            <ac:spMk id="131" creationId="{E39C5C7F-4050-8E97-DDEC-E32E4E27EE7C}"/>
          </ac:spMkLst>
        </pc:spChg>
        <pc:spChg chg="add mod">
          <ac:chgData name="Dipti Pindoria" userId="e91a2731-90a4-4023-ab36-ca9e685a9b5a" providerId="ADAL" clId="{3D1C9E14-5013-4409-9C26-EEDD061D3C35}" dt="2025-09-23T11:09:54.711" v="1"/>
          <ac:spMkLst>
            <pc:docMk/>
            <pc:sldMk cId="3266813702" sldId="267"/>
            <ac:spMk id="132" creationId="{EF03B67A-5038-DF07-09C8-7639499C9FCB}"/>
          </ac:spMkLst>
        </pc:spChg>
        <pc:spChg chg="add mod">
          <ac:chgData name="Dipti Pindoria" userId="e91a2731-90a4-4023-ab36-ca9e685a9b5a" providerId="ADAL" clId="{3D1C9E14-5013-4409-9C26-EEDD061D3C35}" dt="2025-09-23T11:09:54.711" v="1"/>
          <ac:spMkLst>
            <pc:docMk/>
            <pc:sldMk cId="3266813702" sldId="267"/>
            <ac:spMk id="133" creationId="{73C878BC-362B-7034-FD4D-770DBD7F7793}"/>
          </ac:spMkLst>
        </pc:spChg>
        <pc:spChg chg="add mod">
          <ac:chgData name="Dipti Pindoria" userId="e91a2731-90a4-4023-ab36-ca9e685a9b5a" providerId="ADAL" clId="{3D1C9E14-5013-4409-9C26-EEDD061D3C35}" dt="2025-09-23T11:09:54.711" v="1"/>
          <ac:spMkLst>
            <pc:docMk/>
            <pc:sldMk cId="3266813702" sldId="267"/>
            <ac:spMk id="134" creationId="{799BB5BA-B3A4-036D-7A00-82F83AA5D8E3}"/>
          </ac:spMkLst>
        </pc:spChg>
        <pc:spChg chg="add mod">
          <ac:chgData name="Dipti Pindoria" userId="e91a2731-90a4-4023-ab36-ca9e685a9b5a" providerId="ADAL" clId="{3D1C9E14-5013-4409-9C26-EEDD061D3C35}" dt="2025-09-23T11:09:54.711" v="1"/>
          <ac:spMkLst>
            <pc:docMk/>
            <pc:sldMk cId="3266813702" sldId="267"/>
            <ac:spMk id="135" creationId="{131DE0FB-1F8B-3280-199D-FA9B456D110B}"/>
          </ac:spMkLst>
        </pc:spChg>
        <pc:spChg chg="add mod">
          <ac:chgData name="Dipti Pindoria" userId="e91a2731-90a4-4023-ab36-ca9e685a9b5a" providerId="ADAL" clId="{3D1C9E14-5013-4409-9C26-EEDD061D3C35}" dt="2025-09-23T11:09:54.711" v="1"/>
          <ac:spMkLst>
            <pc:docMk/>
            <pc:sldMk cId="3266813702" sldId="267"/>
            <ac:spMk id="138" creationId="{FAE83443-A923-588E-AFA0-5BF88F8D70E5}"/>
          </ac:spMkLst>
        </pc:spChg>
        <pc:spChg chg="add mod">
          <ac:chgData name="Dipti Pindoria" userId="e91a2731-90a4-4023-ab36-ca9e685a9b5a" providerId="ADAL" clId="{3D1C9E14-5013-4409-9C26-EEDD061D3C35}" dt="2025-09-23T11:09:54.711" v="1"/>
          <ac:spMkLst>
            <pc:docMk/>
            <pc:sldMk cId="3266813702" sldId="267"/>
            <ac:spMk id="141" creationId="{4E200B0F-636A-57BE-FBA0-626C2AB46945}"/>
          </ac:spMkLst>
        </pc:spChg>
        <pc:spChg chg="add mod">
          <ac:chgData name="Dipti Pindoria" userId="e91a2731-90a4-4023-ab36-ca9e685a9b5a" providerId="ADAL" clId="{3D1C9E14-5013-4409-9C26-EEDD061D3C35}" dt="2025-09-23T11:09:54.711" v="1"/>
          <ac:spMkLst>
            <pc:docMk/>
            <pc:sldMk cId="3266813702" sldId="267"/>
            <ac:spMk id="143" creationId="{FE449058-CF7D-8DBC-1CDC-24E6FE6D30ED}"/>
          </ac:spMkLst>
        </pc:spChg>
        <pc:picChg chg="del">
          <ac:chgData name="Dipti Pindoria" userId="e91a2731-90a4-4023-ab36-ca9e685a9b5a" providerId="ADAL" clId="{3D1C9E14-5013-4409-9C26-EEDD061D3C35}" dt="2025-09-23T11:09:48.982" v="0" actId="478"/>
          <ac:picMkLst>
            <pc:docMk/>
            <pc:sldMk cId="3266813702" sldId="267"/>
            <ac:picMk id="125" creationId="{9AB1B256-0134-A167-1018-E92A628F616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5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5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8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67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98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5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30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1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9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05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3.sv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image" Target="../media/image1.jpe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>
            <a:extLst>
              <a:ext uri="{FF2B5EF4-FFF2-40B4-BE49-F238E27FC236}">
                <a16:creationId xmlns:a16="http://schemas.microsoft.com/office/drawing/2014/main" id="{AAC1277D-F9C4-FC96-98B1-916D262275FA}"/>
              </a:ext>
            </a:extLst>
          </p:cNvPr>
          <p:cNvSpPr/>
          <p:nvPr/>
        </p:nvSpPr>
        <p:spPr>
          <a:xfrm>
            <a:off x="335800" y="339000"/>
            <a:ext cx="7200000" cy="540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9" name="Picture 2">
            <a:extLst>
              <a:ext uri="{FF2B5EF4-FFF2-40B4-BE49-F238E27FC236}">
                <a16:creationId xmlns:a16="http://schemas.microsoft.com/office/drawing/2014/main" id="{E293042C-EEBF-169F-9A9D-03C07CC23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35801" y="-561013"/>
            <a:ext cx="5400000" cy="72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30" name="Freeform 12">
            <a:extLst>
              <a:ext uri="{FF2B5EF4-FFF2-40B4-BE49-F238E27FC236}">
                <a16:creationId xmlns:a16="http://schemas.microsoft.com/office/drawing/2014/main" id="{90EBE857-95CF-CDBC-0CDB-87FE24D7F409}"/>
              </a:ext>
            </a:extLst>
          </p:cNvPr>
          <p:cNvSpPr/>
          <p:nvPr/>
        </p:nvSpPr>
        <p:spPr>
          <a:xfrm>
            <a:off x="6862405" y="513494"/>
            <a:ext cx="423078" cy="446068"/>
          </a:xfrm>
          <a:custGeom>
            <a:avLst/>
            <a:gdLst/>
            <a:ahLst/>
            <a:cxnLst/>
            <a:rect l="l" t="t" r="r" b="b"/>
            <a:pathLst>
              <a:path w="1216690" h="1216690">
                <a:moveTo>
                  <a:pt x="0" y="0"/>
                </a:moveTo>
                <a:lnTo>
                  <a:pt x="1216690" y="0"/>
                </a:lnTo>
                <a:lnTo>
                  <a:pt x="1216690" y="1216690"/>
                </a:lnTo>
                <a:lnTo>
                  <a:pt x="0" y="12166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39C5C7F-4050-8E97-DDEC-E32E4E27EE7C}"/>
              </a:ext>
            </a:extLst>
          </p:cNvPr>
          <p:cNvSpPr txBox="1"/>
          <p:nvPr/>
        </p:nvSpPr>
        <p:spPr>
          <a:xfrm>
            <a:off x="640357" y="578811"/>
            <a:ext cx="5400000" cy="52322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DB5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Year 5 Autumn 1 Knowledge Organiser: </a:t>
            </a:r>
          </a:p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Me and my friends at school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F03B67A-5038-DF07-09C8-7639499C9FCB}"/>
              </a:ext>
            </a:extLst>
          </p:cNvPr>
          <p:cNvSpPr txBox="1"/>
          <p:nvPr/>
        </p:nvSpPr>
        <p:spPr>
          <a:xfrm>
            <a:off x="572267" y="1185769"/>
            <a:ext cx="1933571" cy="2446824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4BBFA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Adjective Bank with “I am ….”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  <a:p>
            <a:r>
              <a:rPr lang="en-GB" sz="900" b="1" dirty="0" err="1">
                <a:latin typeface="Century Gothic" panose="020B0502020202020204" pitchFamily="34" charset="0"/>
              </a:rPr>
              <a:t>Estoy</a:t>
            </a:r>
            <a:r>
              <a:rPr lang="en-GB" sz="900" dirty="0">
                <a:latin typeface="Century Gothic" panose="020B0502020202020204" pitchFamily="34" charset="0"/>
              </a:rPr>
              <a:t>– I am</a:t>
            </a:r>
          </a:p>
          <a:p>
            <a:r>
              <a:rPr lang="en-GB" sz="900" dirty="0">
                <a:latin typeface="Century Gothic" panose="020B0502020202020204" pitchFamily="34" charset="0"/>
              </a:rPr>
              <a:t>	</a:t>
            </a:r>
            <a:r>
              <a:rPr lang="en-GB" sz="900" b="1" dirty="0" err="1">
                <a:latin typeface="Century Gothic" panose="020B0502020202020204" pitchFamily="34" charset="0"/>
              </a:rPr>
              <a:t>feliz</a:t>
            </a:r>
            <a:r>
              <a:rPr lang="en-GB" sz="900" dirty="0">
                <a:latin typeface="Century Gothic" panose="020B0502020202020204" pitchFamily="34" charset="0"/>
              </a:rPr>
              <a:t> – happy</a:t>
            </a:r>
          </a:p>
          <a:p>
            <a:r>
              <a:rPr lang="en-GB" sz="900" dirty="0">
                <a:latin typeface="Century Gothic" panose="020B0502020202020204" pitchFamily="34" charset="0"/>
              </a:rPr>
              <a:t>	</a:t>
            </a:r>
            <a:r>
              <a:rPr lang="en-GB" sz="900" b="1" dirty="0">
                <a:latin typeface="Century Gothic" panose="020B0502020202020204" pitchFamily="34" charset="0"/>
              </a:rPr>
              <a:t>triste</a:t>
            </a:r>
            <a:r>
              <a:rPr lang="en-GB" sz="900" dirty="0">
                <a:latin typeface="Century Gothic" panose="020B0502020202020204" pitchFamily="34" charset="0"/>
              </a:rPr>
              <a:t> – sad</a:t>
            </a:r>
          </a:p>
          <a:p>
            <a:r>
              <a:rPr lang="en-GB" sz="900" dirty="0">
                <a:latin typeface="Century Gothic" panose="020B0502020202020204" pitchFamily="34" charset="0"/>
              </a:rPr>
              <a:t>	</a:t>
            </a:r>
            <a:r>
              <a:rPr lang="en-GB" sz="900" b="1" dirty="0" err="1">
                <a:latin typeface="Century Gothic" panose="020B0502020202020204" pitchFamily="34" charset="0"/>
              </a:rPr>
              <a:t>orgullos</a:t>
            </a:r>
            <a:r>
              <a:rPr lang="en-GB" sz="9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GB" sz="900" dirty="0">
                <a:latin typeface="Century Gothic" panose="020B0502020202020204" pitchFamily="34" charset="0"/>
              </a:rPr>
              <a:t> – proud</a:t>
            </a:r>
          </a:p>
          <a:p>
            <a:r>
              <a:rPr lang="en-GB" sz="900" dirty="0">
                <a:latin typeface="Century Gothic" panose="020B0502020202020204" pitchFamily="34" charset="0"/>
              </a:rPr>
              <a:t>	</a:t>
            </a:r>
            <a:r>
              <a:rPr lang="en-GB" sz="900" b="1" dirty="0" err="1">
                <a:latin typeface="Century Gothic" panose="020B0502020202020204" pitchFamily="34" charset="0"/>
              </a:rPr>
              <a:t>sorprendid</a:t>
            </a:r>
            <a:r>
              <a:rPr lang="en-GB" sz="9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GB" sz="900" dirty="0">
                <a:latin typeface="Century Gothic" panose="020B0502020202020204" pitchFamily="34" charset="0"/>
              </a:rPr>
              <a:t> – surprised</a:t>
            </a:r>
          </a:p>
          <a:p>
            <a:r>
              <a:rPr lang="en-GB" sz="900" dirty="0">
                <a:latin typeface="Century Gothic" panose="020B0502020202020204" pitchFamily="34" charset="0"/>
              </a:rPr>
              <a:t>	</a:t>
            </a:r>
            <a:r>
              <a:rPr lang="en-GB" sz="900" b="1" dirty="0" err="1">
                <a:latin typeface="Century Gothic" panose="020B0502020202020204" pitchFamily="34" charset="0"/>
              </a:rPr>
              <a:t>confundid</a:t>
            </a:r>
            <a:r>
              <a:rPr lang="en-GB" sz="9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GB" sz="900" dirty="0">
                <a:latin typeface="Century Gothic" panose="020B0502020202020204" pitchFamily="34" charset="0"/>
              </a:rPr>
              <a:t> – confused</a:t>
            </a:r>
          </a:p>
          <a:p>
            <a:r>
              <a:rPr lang="en-GB" sz="900" dirty="0">
                <a:latin typeface="Century Gothic" panose="020B0502020202020204" pitchFamily="34" charset="0"/>
              </a:rPr>
              <a:t>	</a:t>
            </a:r>
            <a:r>
              <a:rPr lang="en-GB" sz="900" b="1" dirty="0" err="1">
                <a:latin typeface="Century Gothic" panose="020B0502020202020204" pitchFamily="34" charset="0"/>
              </a:rPr>
              <a:t>cansad</a:t>
            </a:r>
            <a:r>
              <a:rPr lang="en-GB" sz="9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GB" sz="900" dirty="0">
                <a:latin typeface="Century Gothic" panose="020B0502020202020204" pitchFamily="34" charset="0"/>
              </a:rPr>
              <a:t> – tired</a:t>
            </a:r>
          </a:p>
          <a:p>
            <a:r>
              <a:rPr lang="en-GB" sz="900" b="1" i="1" dirty="0">
                <a:latin typeface="Century Gothic" panose="020B0502020202020204" pitchFamily="34" charset="0"/>
              </a:rPr>
              <a:t>Change the </a:t>
            </a:r>
            <a:r>
              <a:rPr lang="en-GB" sz="9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GB" sz="900" b="1" i="1" dirty="0">
                <a:latin typeface="Century Gothic" panose="020B0502020202020204" pitchFamily="34" charset="0"/>
              </a:rPr>
              <a:t> for an </a:t>
            </a:r>
            <a:r>
              <a:rPr lang="en-GB" sz="9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GB" sz="900" b="1" i="1" dirty="0">
                <a:latin typeface="Century Gothic" panose="020B0502020202020204" pitchFamily="34" charset="0"/>
              </a:rPr>
              <a:t> if you are a girl.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Tengo </a:t>
            </a:r>
            <a:r>
              <a:rPr lang="en-GB" sz="900" b="1" dirty="0" err="1">
                <a:latin typeface="Century Gothic" panose="020B0502020202020204" pitchFamily="34" charset="0"/>
              </a:rPr>
              <a:t>hambre</a:t>
            </a:r>
            <a:r>
              <a:rPr lang="en-GB" sz="900" b="1" dirty="0">
                <a:latin typeface="Century Gothic" panose="020B0502020202020204" pitchFamily="34" charset="0"/>
              </a:rPr>
              <a:t> - </a:t>
            </a:r>
            <a:r>
              <a:rPr lang="en-GB" sz="900" dirty="0">
                <a:latin typeface="Century Gothic" panose="020B0502020202020204" pitchFamily="34" charset="0"/>
              </a:rPr>
              <a:t>I am hungry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Tengo </a:t>
            </a:r>
            <a:r>
              <a:rPr lang="en-GB" sz="900" b="1" dirty="0" err="1">
                <a:latin typeface="Century Gothic" panose="020B0502020202020204" pitchFamily="34" charset="0"/>
              </a:rPr>
              <a:t>sed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 I am thirsty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Tengo </a:t>
            </a:r>
            <a:r>
              <a:rPr lang="en-GB" sz="900" b="1" dirty="0" err="1">
                <a:latin typeface="Century Gothic" panose="020B0502020202020204" pitchFamily="34" charset="0"/>
              </a:rPr>
              <a:t>calor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- I feel hot 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Tengo </a:t>
            </a:r>
            <a:r>
              <a:rPr lang="en-GB" sz="900" b="1" dirty="0" err="1">
                <a:latin typeface="Century Gothic" panose="020B0502020202020204" pitchFamily="34" charset="0"/>
              </a:rPr>
              <a:t>frío</a:t>
            </a:r>
            <a:r>
              <a:rPr lang="en-GB" sz="900" b="1" dirty="0">
                <a:latin typeface="Century Gothic" panose="020B0502020202020204" pitchFamily="34" charset="0"/>
              </a:rPr>
              <a:t> - </a:t>
            </a:r>
            <a:r>
              <a:rPr lang="en-GB" sz="900" dirty="0">
                <a:latin typeface="Century Gothic" panose="020B0502020202020204" pitchFamily="34" charset="0"/>
              </a:rPr>
              <a:t>I feel cold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3C878BC-362B-7034-FD4D-770DBD7F7793}"/>
              </a:ext>
            </a:extLst>
          </p:cNvPr>
          <p:cNvSpPr txBox="1"/>
          <p:nvPr/>
        </p:nvSpPr>
        <p:spPr>
          <a:xfrm>
            <a:off x="3408458" y="3730241"/>
            <a:ext cx="3877025" cy="120032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32B92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Grammar</a:t>
            </a:r>
          </a:p>
          <a:p>
            <a:endParaRPr lang="en-GB" sz="900" b="1" u="sng" dirty="0">
              <a:latin typeface="Century Gothic" panose="020B0502020202020204" pitchFamily="34" charset="0"/>
            </a:endParaRPr>
          </a:p>
          <a:p>
            <a:r>
              <a:rPr lang="en-GB" sz="900" dirty="0">
                <a:latin typeface="Century Gothic" panose="020B0502020202020204" pitchFamily="34" charset="0"/>
              </a:rPr>
              <a:t>To describe feelings in Spanish, we need to make sure that the adjective used matches the person. The spelling can </a:t>
            </a:r>
            <a:r>
              <a:rPr lang="en-GB" sz="900" b="1" dirty="0">
                <a:latin typeface="Century Gothic" panose="020B0502020202020204" pitchFamily="34" charset="0"/>
              </a:rPr>
              <a:t>change for a male or a female person</a:t>
            </a:r>
            <a:r>
              <a:rPr lang="en-GB" sz="900" dirty="0">
                <a:latin typeface="Century Gothic" panose="020B0502020202020204" pitchFamily="34" charset="0"/>
              </a:rPr>
              <a:t>. Watch out!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  <a:p>
            <a:r>
              <a:rPr lang="en-GB" sz="900" dirty="0">
                <a:latin typeface="Century Gothic" panose="020B0502020202020204" pitchFamily="34" charset="0"/>
              </a:rPr>
              <a:t>In Spanish, we do not always use </a:t>
            </a:r>
            <a:r>
              <a:rPr lang="en-GB" sz="900" b="1" dirty="0">
                <a:latin typeface="Century Gothic" panose="020B0502020202020204" pitchFamily="34" charset="0"/>
              </a:rPr>
              <a:t>“I am” (</a:t>
            </a:r>
            <a:r>
              <a:rPr lang="en-GB" sz="900" b="1" dirty="0" err="1">
                <a:latin typeface="Century Gothic" panose="020B0502020202020204" pitchFamily="34" charset="0"/>
              </a:rPr>
              <a:t>estoy</a:t>
            </a:r>
            <a:r>
              <a:rPr lang="en-GB" sz="900" b="1" dirty="0">
                <a:latin typeface="Century Gothic" panose="020B0502020202020204" pitchFamily="34" charset="0"/>
              </a:rPr>
              <a:t>) </a:t>
            </a:r>
            <a:r>
              <a:rPr lang="en-GB" sz="900" dirty="0">
                <a:latin typeface="Century Gothic" panose="020B0502020202020204" pitchFamily="34" charset="0"/>
              </a:rPr>
              <a:t>to explain how we are feeling, we also use </a:t>
            </a:r>
            <a:r>
              <a:rPr lang="en-GB" sz="900" b="1" dirty="0">
                <a:latin typeface="Century Gothic" panose="020B0502020202020204" pitchFamily="34" charset="0"/>
              </a:rPr>
              <a:t>“I have the hunger” (</a:t>
            </a:r>
            <a:r>
              <a:rPr lang="en-GB" sz="900" b="1" dirty="0" err="1">
                <a:latin typeface="Century Gothic" panose="020B0502020202020204" pitchFamily="34" charset="0"/>
              </a:rPr>
              <a:t>tengo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hambre</a:t>
            </a:r>
            <a:r>
              <a:rPr lang="en-GB" sz="900" b="1" dirty="0">
                <a:latin typeface="Century Gothic" panose="020B0502020202020204" pitchFamily="34" charset="0"/>
              </a:rPr>
              <a:t>).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99BB5BA-B3A4-036D-7A00-82F83AA5D8E3}"/>
              </a:ext>
            </a:extLst>
          </p:cNvPr>
          <p:cNvSpPr txBox="1"/>
          <p:nvPr/>
        </p:nvSpPr>
        <p:spPr>
          <a:xfrm>
            <a:off x="3408458" y="5011511"/>
            <a:ext cx="3877025" cy="50783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8A095B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Fact</a:t>
            </a:r>
          </a:p>
          <a:p>
            <a:r>
              <a:rPr lang="en-GB" sz="900" dirty="0">
                <a:latin typeface="Century Gothic" panose="020B0502020202020204" pitchFamily="34" charset="0"/>
              </a:rPr>
              <a:t>In Spain, children in primary school finish at 2pm!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31DE0FB-1F8B-3280-199D-FA9B456D110B}"/>
              </a:ext>
            </a:extLst>
          </p:cNvPr>
          <p:cNvSpPr txBox="1"/>
          <p:nvPr/>
        </p:nvSpPr>
        <p:spPr>
          <a:xfrm>
            <a:off x="2216709" y="3733932"/>
            <a:ext cx="1084390" cy="120032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Phonics</a:t>
            </a:r>
          </a:p>
          <a:p>
            <a:endParaRPr lang="en-GB" sz="900" b="1" u="sng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ham </a:t>
            </a:r>
            <a:r>
              <a:rPr lang="en-GB" sz="900" dirty="0">
                <a:latin typeface="Century Gothic" panose="020B0502020202020204" pitchFamily="34" charset="0"/>
              </a:rPr>
              <a:t>- </a:t>
            </a:r>
            <a:r>
              <a:rPr lang="en-GB" sz="900" dirty="0" err="1">
                <a:latin typeface="Century Gothic" panose="020B0502020202020204" pitchFamily="34" charset="0"/>
              </a:rPr>
              <a:t>hambre</a:t>
            </a:r>
            <a:endParaRPr lang="en-GB" sz="900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geo</a:t>
            </a:r>
            <a:r>
              <a:rPr lang="en-GB" sz="900" dirty="0">
                <a:latin typeface="Century Gothic" panose="020B0502020202020204" pitchFamily="34" charset="0"/>
              </a:rPr>
              <a:t> - </a:t>
            </a:r>
            <a:r>
              <a:rPr lang="en-GB" sz="900" dirty="0" err="1">
                <a:latin typeface="Century Gothic" panose="020B0502020202020204" pitchFamily="34" charset="0"/>
              </a:rPr>
              <a:t>geografía</a:t>
            </a:r>
            <a:endParaRPr lang="en-GB" sz="900" dirty="0">
              <a:latin typeface="Century Gothic" panose="020B0502020202020204" pitchFamily="34" charset="0"/>
            </a:endParaRPr>
          </a:p>
          <a:p>
            <a:r>
              <a:rPr lang="en-GB" sz="900" b="1" dirty="0" err="1">
                <a:latin typeface="Century Gothic" panose="020B0502020202020204" pitchFamily="34" charset="0"/>
              </a:rPr>
              <a:t>ción</a:t>
            </a:r>
            <a:r>
              <a:rPr lang="en-GB" sz="900" dirty="0">
                <a:latin typeface="Century Gothic" panose="020B0502020202020204" pitchFamily="34" charset="0"/>
              </a:rPr>
              <a:t> – </a:t>
            </a:r>
            <a:r>
              <a:rPr lang="en-GB" sz="900" dirty="0" err="1">
                <a:latin typeface="Century Gothic" panose="020B0502020202020204" pitchFamily="34" charset="0"/>
              </a:rPr>
              <a:t>educación</a:t>
            </a:r>
            <a:endParaRPr lang="en-GB" sz="900" dirty="0">
              <a:latin typeface="Century Gothic" panose="020B0502020202020204" pitchFamily="34" charset="0"/>
            </a:endParaRPr>
          </a:p>
          <a:p>
            <a:endParaRPr lang="en-GB" sz="900" dirty="0">
              <a:latin typeface="Century Gothic" panose="020B0502020202020204" pitchFamily="34" charset="0"/>
            </a:endParaRPr>
          </a:p>
          <a:p>
            <a:endParaRPr lang="en-GB" sz="900" dirty="0">
              <a:latin typeface="Century Gothic" panose="020B0502020202020204" pitchFamily="34" charset="0"/>
            </a:endParaRPr>
          </a:p>
        </p:txBody>
      </p:sp>
      <p:pic>
        <p:nvPicPr>
          <p:cNvPr id="136" name="Picture 135" descr="A close-up of a logo&#10;&#10;Description automatically generated">
            <a:extLst>
              <a:ext uri="{FF2B5EF4-FFF2-40B4-BE49-F238E27FC236}">
                <a16:creationId xmlns:a16="http://schemas.microsoft.com/office/drawing/2014/main" id="{FE47900B-D6EE-0374-8240-EB641960EC5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63" y="423215"/>
            <a:ext cx="651310" cy="651310"/>
          </a:xfrm>
          <a:prstGeom prst="rect">
            <a:avLst/>
          </a:prstGeom>
        </p:spPr>
      </p:pic>
      <p:pic>
        <p:nvPicPr>
          <p:cNvPr id="13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208D854-923D-DCE8-27CF-8107ED1451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0038" y="4621297"/>
            <a:ext cx="247154" cy="25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FAE83443-A923-588E-AFA0-5BF88F8D70E5}"/>
              </a:ext>
            </a:extLst>
          </p:cNvPr>
          <p:cNvSpPr txBox="1"/>
          <p:nvPr/>
        </p:nvSpPr>
        <p:spPr>
          <a:xfrm>
            <a:off x="4572000" y="1193075"/>
            <a:ext cx="2713483" cy="2446824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Grammar</a:t>
            </a:r>
          </a:p>
          <a:p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dirty="0">
                <a:latin typeface="Century Gothic" panose="020B0502020202020204" pitchFamily="34" charset="0"/>
              </a:rPr>
              <a:t>In Spanish, we don’t really use personal pronouns because the </a:t>
            </a:r>
            <a:r>
              <a:rPr lang="en-GB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ending of the verb </a:t>
            </a:r>
            <a:r>
              <a:rPr lang="en-GB" sz="900" dirty="0">
                <a:latin typeface="Century Gothic" panose="020B0502020202020204" pitchFamily="34" charset="0"/>
              </a:rPr>
              <a:t>tells us “who” we are talking about: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Me </a:t>
            </a:r>
            <a:r>
              <a:rPr lang="en-GB" sz="900" b="1" dirty="0" err="1">
                <a:latin typeface="Century Gothic" panose="020B0502020202020204" pitchFamily="34" charset="0"/>
              </a:rPr>
              <a:t>llam</a:t>
            </a:r>
            <a:r>
              <a:rPr lang="en-GB" sz="9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 My name is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Se llam</a:t>
            </a:r>
            <a:r>
              <a:rPr lang="en-GB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 her/his name is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Tengo</a:t>
            </a:r>
            <a:r>
              <a:rPr lang="en-GB" sz="900" b="1" dirty="0">
                <a:latin typeface="Century Gothic" panose="020B0502020202020204" pitchFamily="34" charset="0"/>
              </a:rPr>
              <a:t> …</a:t>
            </a:r>
            <a:r>
              <a:rPr lang="en-GB" sz="900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años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 I am … years old</a:t>
            </a:r>
          </a:p>
          <a:p>
            <a:r>
              <a:rPr lang="en-GB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Tiene</a:t>
            </a:r>
            <a:r>
              <a:rPr lang="en-GB" sz="900" b="1" dirty="0">
                <a:latin typeface="Century Gothic" panose="020B0502020202020204" pitchFamily="34" charset="0"/>
              </a:rPr>
              <a:t> … </a:t>
            </a:r>
            <a:r>
              <a:rPr lang="en-GB" sz="900" b="1" dirty="0" err="1">
                <a:latin typeface="Century Gothic" panose="020B0502020202020204" pitchFamily="34" charset="0"/>
              </a:rPr>
              <a:t>años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 she/he is … years old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Viv</a:t>
            </a:r>
            <a:r>
              <a:rPr lang="en-GB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en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 I live in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Viv</a:t>
            </a:r>
            <a:r>
              <a:rPr lang="en-GB" sz="9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en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 she/he lives in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Soy</a:t>
            </a:r>
            <a:r>
              <a:rPr lang="en-GB" sz="900" b="1" dirty="0">
                <a:latin typeface="Century Gothic" panose="020B0502020202020204" pitchFamily="34" charset="0"/>
              </a:rPr>
              <a:t> de </a:t>
            </a:r>
            <a:r>
              <a:rPr lang="en-GB" sz="900" dirty="0">
                <a:latin typeface="Century Gothic" panose="020B0502020202020204" pitchFamily="34" charset="0"/>
              </a:rPr>
              <a:t>– I am from</a:t>
            </a:r>
          </a:p>
          <a:p>
            <a:r>
              <a:rPr lang="en-GB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Es</a:t>
            </a:r>
            <a:r>
              <a:rPr lang="en-GB" sz="900" b="1" dirty="0">
                <a:latin typeface="Century Gothic" panose="020B0502020202020204" pitchFamily="34" charset="0"/>
              </a:rPr>
              <a:t> de </a:t>
            </a:r>
            <a:r>
              <a:rPr lang="en-GB" sz="900" dirty="0">
                <a:latin typeface="Century Gothic" panose="020B0502020202020204" pitchFamily="34" charset="0"/>
              </a:rPr>
              <a:t>– she/he is from</a:t>
            </a:r>
          </a:p>
        </p:txBody>
      </p:sp>
      <p:pic>
        <p:nvPicPr>
          <p:cNvPr id="139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1A1EAD1-A49B-E8FE-5FB2-96B1CA5130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7773" y="2160957"/>
            <a:ext cx="247154" cy="25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0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A9413D0-1BA5-56A2-0520-640DE23DECE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1100" y="1583548"/>
            <a:ext cx="247154" cy="25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id="{4E200B0F-636A-57BE-FBA0-626C2AB46945}"/>
              </a:ext>
            </a:extLst>
          </p:cNvPr>
          <p:cNvSpPr txBox="1"/>
          <p:nvPr/>
        </p:nvSpPr>
        <p:spPr>
          <a:xfrm>
            <a:off x="572267" y="3725134"/>
            <a:ext cx="1533259" cy="175432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School subject nouns bank 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  <a:p>
            <a:r>
              <a:rPr lang="en-GB" sz="900" b="1" dirty="0" err="1">
                <a:latin typeface="Century Gothic" panose="020B0502020202020204" pitchFamily="34" charset="0"/>
              </a:rPr>
              <a:t>Inglés</a:t>
            </a:r>
            <a:r>
              <a:rPr lang="en-GB" sz="900" dirty="0">
                <a:latin typeface="Century Gothic" panose="020B0502020202020204" pitchFamily="34" charset="0"/>
              </a:rPr>
              <a:t>- English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Matemáticas</a:t>
            </a:r>
            <a:r>
              <a:rPr lang="en-GB" sz="900" dirty="0">
                <a:latin typeface="Century Gothic" panose="020B0502020202020204" pitchFamily="34" charset="0"/>
              </a:rPr>
              <a:t>- Maths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Español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 Spanish 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Educación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Física</a:t>
            </a:r>
            <a:r>
              <a:rPr lang="en-GB" sz="900" dirty="0">
                <a:latin typeface="Century Gothic" panose="020B0502020202020204" pitchFamily="34" charset="0"/>
              </a:rPr>
              <a:t>– P.E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Historia</a:t>
            </a:r>
            <a:r>
              <a:rPr lang="en-GB" sz="900" dirty="0">
                <a:latin typeface="Century Gothic" panose="020B0502020202020204" pitchFamily="34" charset="0"/>
              </a:rPr>
              <a:t> - History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Geografía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- Geography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Música </a:t>
            </a:r>
            <a:r>
              <a:rPr lang="en-GB" sz="900" dirty="0">
                <a:latin typeface="Century Gothic" panose="020B0502020202020204" pitchFamily="34" charset="0"/>
              </a:rPr>
              <a:t>- Music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Arte </a:t>
            </a:r>
            <a:r>
              <a:rPr lang="en-GB" sz="900" dirty="0">
                <a:latin typeface="Century Gothic" panose="020B0502020202020204" pitchFamily="34" charset="0"/>
              </a:rPr>
              <a:t>– Art 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</p:txBody>
      </p:sp>
      <p:pic>
        <p:nvPicPr>
          <p:cNvPr id="14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759F849-0312-3302-D3E2-B02118CA6CF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513" y="4024878"/>
            <a:ext cx="247154" cy="25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FE449058-CF7D-8DBC-1CDC-24E6FE6D30ED}"/>
              </a:ext>
            </a:extLst>
          </p:cNvPr>
          <p:cNvSpPr txBox="1"/>
          <p:nvPr/>
        </p:nvSpPr>
        <p:spPr>
          <a:xfrm>
            <a:off x="2625230" y="1192373"/>
            <a:ext cx="1844206" cy="2446824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Century Gothic" panose="020B0502020202020204" pitchFamily="34" charset="0"/>
              </a:rPr>
              <a:t>Expressing an opinion bank </a:t>
            </a:r>
          </a:p>
          <a:p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Me </a:t>
            </a:r>
            <a:r>
              <a:rPr lang="en-GB" sz="900" b="1" dirty="0" err="1">
                <a:latin typeface="Century Gothic" panose="020B0502020202020204" pitchFamily="34" charset="0"/>
              </a:rPr>
              <a:t>gusta</a:t>
            </a:r>
            <a:r>
              <a:rPr lang="en-GB" sz="900" b="1" dirty="0">
                <a:latin typeface="Century Gothic" panose="020B0502020202020204" pitchFamily="34" charset="0"/>
              </a:rPr>
              <a:t> –</a:t>
            </a:r>
            <a:r>
              <a:rPr lang="en-GB" sz="900" dirty="0">
                <a:latin typeface="Century Gothic" panose="020B0502020202020204" pitchFamily="34" charset="0"/>
              </a:rPr>
              <a:t> I like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No me </a:t>
            </a:r>
            <a:r>
              <a:rPr lang="en-GB" sz="900" b="1" dirty="0" err="1">
                <a:latin typeface="Century Gothic" panose="020B0502020202020204" pitchFamily="34" charset="0"/>
              </a:rPr>
              <a:t>gusta</a:t>
            </a:r>
            <a:r>
              <a:rPr lang="en-GB" sz="900" b="1" dirty="0">
                <a:latin typeface="Century Gothic" panose="020B0502020202020204" pitchFamily="34" charset="0"/>
              </a:rPr>
              <a:t> – </a:t>
            </a:r>
            <a:r>
              <a:rPr lang="en-GB" sz="900" dirty="0">
                <a:latin typeface="Century Gothic" panose="020B0502020202020204" pitchFamily="34" charset="0"/>
              </a:rPr>
              <a:t>I don’t like 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Prefiero</a:t>
            </a:r>
            <a:r>
              <a:rPr lang="en-GB" sz="900" b="1" dirty="0">
                <a:latin typeface="Century Gothic" panose="020B0502020202020204" pitchFamily="34" charset="0"/>
              </a:rPr>
              <a:t> – </a:t>
            </a:r>
            <a:r>
              <a:rPr lang="en-GB" sz="900" dirty="0">
                <a:latin typeface="Century Gothic" panose="020B0502020202020204" pitchFamily="34" charset="0"/>
              </a:rPr>
              <a:t>I prefer</a:t>
            </a:r>
          </a:p>
          <a:p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 err="1">
                <a:latin typeface="Century Gothic" panose="020B0502020202020204" pitchFamily="34" charset="0"/>
              </a:rPr>
              <a:t>porque</a:t>
            </a:r>
            <a:r>
              <a:rPr lang="en-GB" sz="900" b="1" dirty="0">
                <a:latin typeface="Century Gothic" panose="020B0502020202020204" pitchFamily="34" charset="0"/>
              </a:rPr>
              <a:t> - </a:t>
            </a:r>
            <a:r>
              <a:rPr lang="en-GB" sz="900" dirty="0">
                <a:latin typeface="Century Gothic" panose="020B0502020202020204" pitchFamily="34" charset="0"/>
              </a:rPr>
              <a:t>because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y – </a:t>
            </a:r>
            <a:r>
              <a:rPr lang="en-GB" sz="900" dirty="0">
                <a:latin typeface="Century Gothic" panose="020B0502020202020204" pitchFamily="34" charset="0"/>
              </a:rPr>
              <a:t>and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pero</a:t>
            </a:r>
            <a:r>
              <a:rPr lang="en-GB" sz="900" b="1" dirty="0">
                <a:latin typeface="Century Gothic" panose="020B0502020202020204" pitchFamily="34" charset="0"/>
              </a:rPr>
              <a:t> – </a:t>
            </a:r>
            <a:r>
              <a:rPr lang="en-GB" sz="900" dirty="0">
                <a:latin typeface="Century Gothic" panose="020B0502020202020204" pitchFamily="34" charset="0"/>
              </a:rPr>
              <a:t>but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</a:p>
          <a:p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Es - </a:t>
            </a:r>
            <a:r>
              <a:rPr lang="en-GB" sz="900" dirty="0">
                <a:latin typeface="Century Gothic" panose="020B0502020202020204" pitchFamily="34" charset="0"/>
              </a:rPr>
              <a:t>It is 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            </a:t>
            </a:r>
            <a:r>
              <a:rPr lang="en-GB" sz="900" b="1" dirty="0" err="1">
                <a:latin typeface="Century Gothic" panose="020B0502020202020204" pitchFamily="34" charset="0"/>
              </a:rPr>
              <a:t>fácil</a:t>
            </a:r>
            <a:r>
              <a:rPr lang="en-GB" sz="900" b="1" dirty="0">
                <a:latin typeface="Century Gothic" panose="020B0502020202020204" pitchFamily="34" charset="0"/>
              </a:rPr>
              <a:t> - </a:t>
            </a:r>
            <a:r>
              <a:rPr lang="en-GB" sz="900" dirty="0">
                <a:latin typeface="Century Gothic" panose="020B0502020202020204" pitchFamily="34" charset="0"/>
              </a:rPr>
              <a:t>easy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            </a:t>
            </a:r>
            <a:r>
              <a:rPr lang="en-GB" sz="900" b="1" dirty="0" err="1">
                <a:latin typeface="Century Gothic" panose="020B0502020202020204" pitchFamily="34" charset="0"/>
              </a:rPr>
              <a:t>aburrido</a:t>
            </a:r>
            <a:r>
              <a:rPr lang="en-GB" sz="900" b="1" dirty="0">
                <a:latin typeface="Century Gothic" panose="020B0502020202020204" pitchFamily="34" charset="0"/>
              </a:rPr>
              <a:t> - </a:t>
            </a:r>
            <a:r>
              <a:rPr lang="en-GB" sz="900" dirty="0">
                <a:latin typeface="Century Gothic" panose="020B0502020202020204" pitchFamily="34" charset="0"/>
              </a:rPr>
              <a:t>boring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            </a:t>
            </a:r>
            <a:r>
              <a:rPr lang="en-GB" sz="900" b="1" dirty="0" err="1">
                <a:latin typeface="Century Gothic" panose="020B0502020202020204" pitchFamily="34" charset="0"/>
              </a:rPr>
              <a:t>interesante</a:t>
            </a:r>
            <a:r>
              <a:rPr lang="en-GB" sz="900" b="1" dirty="0">
                <a:latin typeface="Century Gothic" panose="020B0502020202020204" pitchFamily="34" charset="0"/>
              </a:rPr>
              <a:t> - </a:t>
            </a:r>
            <a:r>
              <a:rPr lang="en-GB" sz="900" dirty="0">
                <a:latin typeface="Century Gothic" panose="020B0502020202020204" pitchFamily="34" charset="0"/>
              </a:rPr>
              <a:t>interesting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            </a:t>
            </a:r>
            <a:r>
              <a:rPr lang="en-GB" sz="900" b="1" dirty="0" err="1">
                <a:latin typeface="Century Gothic" panose="020B0502020202020204" pitchFamily="34" charset="0"/>
              </a:rPr>
              <a:t>útil</a:t>
            </a:r>
            <a:r>
              <a:rPr lang="en-GB" sz="900" b="1" dirty="0">
                <a:latin typeface="Century Gothic" panose="020B0502020202020204" pitchFamily="34" charset="0"/>
              </a:rPr>
              <a:t> – </a:t>
            </a:r>
            <a:r>
              <a:rPr lang="en-GB" sz="900" dirty="0">
                <a:latin typeface="Century Gothic" panose="020B0502020202020204" pitchFamily="34" charset="0"/>
              </a:rPr>
              <a:t>useful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137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519</TotalTime>
  <Words>342</Words>
  <Application>Microsoft Office PowerPoint</Application>
  <PresentationFormat>On-screen Show (4:3)</PresentationFormat>
  <Paragraphs>69</Paragraphs>
  <Slides>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Dipti Pindoria</cp:lastModifiedBy>
  <cp:revision>76</cp:revision>
  <cp:lastPrinted>2024-01-30T16:23:43Z</cp:lastPrinted>
  <dcterms:created xsi:type="dcterms:W3CDTF">2019-08-20T09:39:52Z</dcterms:created>
  <dcterms:modified xsi:type="dcterms:W3CDTF">2025-09-23T11:09:56Z</dcterms:modified>
</cp:coreProperties>
</file>