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FCF98D-B727-4DD0-9E5E-ABFA8BBDDB26}" v="45" dt="2025-09-19T18:23:56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20" y="8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C9FCF98D-B727-4DD0-9E5E-ABFA8BBDDB26}"/>
    <pc:docChg chg="modSld">
      <pc:chgData name="Dipti Pindoria" userId="e91a2731-90a4-4023-ab36-ca9e685a9b5a" providerId="ADAL" clId="{C9FCF98D-B727-4DD0-9E5E-ABFA8BBDDB26}" dt="2025-09-19T18:23:56.451" v="44" actId="1038"/>
      <pc:docMkLst>
        <pc:docMk/>
      </pc:docMkLst>
      <pc:sldChg chg="addSp delSp modSp modAnim">
        <pc:chgData name="Dipti Pindoria" userId="e91a2731-90a4-4023-ab36-ca9e685a9b5a" providerId="ADAL" clId="{C9FCF98D-B727-4DD0-9E5E-ABFA8BBDDB26}" dt="2025-09-19T18:23:56.451" v="44" actId="1038"/>
        <pc:sldMkLst>
          <pc:docMk/>
          <pc:sldMk cId="3266813702" sldId="267"/>
        </pc:sldMkLst>
        <pc:spChg chg="del">
          <ac:chgData name="Dipti Pindoria" userId="e91a2731-90a4-4023-ab36-ca9e685a9b5a" providerId="ADAL" clId="{C9FCF98D-B727-4DD0-9E5E-ABFA8BBDDB26}" dt="2025-09-19T18:23:24.252" v="0" actId="478"/>
          <ac:spMkLst>
            <pc:docMk/>
            <pc:sldMk cId="3266813702" sldId="267"/>
            <ac:spMk id="2" creationId="{B4563D0E-4ACE-86E0-C283-B59191FC6430}"/>
          </ac:spMkLst>
        </pc:spChg>
        <pc:spChg chg="del">
          <ac:chgData name="Dipti Pindoria" userId="e91a2731-90a4-4023-ab36-ca9e685a9b5a" providerId="ADAL" clId="{C9FCF98D-B727-4DD0-9E5E-ABFA8BBDDB26}" dt="2025-09-19T18:23:24.252" v="0" actId="478"/>
          <ac:spMkLst>
            <pc:docMk/>
            <pc:sldMk cId="3266813702" sldId="267"/>
            <ac:spMk id="4" creationId="{8944E0BA-9C88-BE06-A945-C71C4EDF3FA6}"/>
          </ac:spMkLst>
        </pc:spChg>
        <pc:spChg chg="del">
          <ac:chgData name="Dipti Pindoria" userId="e91a2731-90a4-4023-ab36-ca9e685a9b5a" providerId="ADAL" clId="{C9FCF98D-B727-4DD0-9E5E-ABFA8BBDDB26}" dt="2025-09-19T18:23:24.252" v="0" actId="478"/>
          <ac:spMkLst>
            <pc:docMk/>
            <pc:sldMk cId="3266813702" sldId="267"/>
            <ac:spMk id="5" creationId="{0DEF4F84-1F69-E615-90EA-5C9CF40B23A0}"/>
          </ac:spMkLst>
        </pc:spChg>
        <pc:spChg chg="del">
          <ac:chgData name="Dipti Pindoria" userId="e91a2731-90a4-4023-ab36-ca9e685a9b5a" providerId="ADAL" clId="{C9FCF98D-B727-4DD0-9E5E-ABFA8BBDDB26}" dt="2025-09-19T18:23:24.252" v="0" actId="478"/>
          <ac:spMkLst>
            <pc:docMk/>
            <pc:sldMk cId="3266813702" sldId="267"/>
            <ac:spMk id="6" creationId="{1E025EC8-3BC8-EAF7-172F-1DB534DA3205}"/>
          </ac:spMkLst>
        </pc:spChg>
        <pc:spChg chg="del">
          <ac:chgData name="Dipti Pindoria" userId="e91a2731-90a4-4023-ab36-ca9e685a9b5a" providerId="ADAL" clId="{C9FCF98D-B727-4DD0-9E5E-ABFA8BBDDB26}" dt="2025-09-19T18:23:24.252" v="0" actId="478"/>
          <ac:spMkLst>
            <pc:docMk/>
            <pc:sldMk cId="3266813702" sldId="267"/>
            <ac:spMk id="7" creationId="{09FE8BA1-192B-AD64-05C6-416C654D1FD0}"/>
          </ac:spMkLst>
        </pc:spChg>
        <pc:spChg chg="del">
          <ac:chgData name="Dipti Pindoria" userId="e91a2731-90a4-4023-ab36-ca9e685a9b5a" providerId="ADAL" clId="{C9FCF98D-B727-4DD0-9E5E-ABFA8BBDDB26}" dt="2025-09-19T18:23:24.252" v="0" actId="478"/>
          <ac:spMkLst>
            <pc:docMk/>
            <pc:sldMk cId="3266813702" sldId="267"/>
            <ac:spMk id="8" creationId="{D968516E-BE79-FF81-5399-605B4095E3E7}"/>
          </ac:spMkLst>
        </pc:spChg>
        <pc:spChg chg="del">
          <ac:chgData name="Dipti Pindoria" userId="e91a2731-90a4-4023-ab36-ca9e685a9b5a" providerId="ADAL" clId="{C9FCF98D-B727-4DD0-9E5E-ABFA8BBDDB26}" dt="2025-09-19T18:23:24.252" v="0" actId="478"/>
          <ac:spMkLst>
            <pc:docMk/>
            <pc:sldMk cId="3266813702" sldId="267"/>
            <ac:spMk id="9" creationId="{1A3CF672-89A8-7CE3-2754-B90D803EED3D}"/>
          </ac:spMkLst>
        </pc:spChg>
        <pc:spChg chg="del">
          <ac:chgData name="Dipti Pindoria" userId="e91a2731-90a4-4023-ab36-ca9e685a9b5a" providerId="ADAL" clId="{C9FCF98D-B727-4DD0-9E5E-ABFA8BBDDB26}" dt="2025-09-19T18:23:24.252" v="0" actId="478"/>
          <ac:spMkLst>
            <pc:docMk/>
            <pc:sldMk cId="3266813702" sldId="267"/>
            <ac:spMk id="10" creationId="{B1C7ACAD-F77A-3BA8-6D4D-2E5DF84B6488}"/>
          </ac:spMkLst>
        </pc:spChg>
        <pc:spChg chg="del">
          <ac:chgData name="Dipti Pindoria" userId="e91a2731-90a4-4023-ab36-ca9e685a9b5a" providerId="ADAL" clId="{C9FCF98D-B727-4DD0-9E5E-ABFA8BBDDB26}" dt="2025-09-19T18:23:24.252" v="0" actId="478"/>
          <ac:spMkLst>
            <pc:docMk/>
            <pc:sldMk cId="3266813702" sldId="267"/>
            <ac:spMk id="11" creationId="{D6751675-CEC7-0D9B-70FF-C6C026B51C6E}"/>
          </ac:spMkLst>
        </pc:spChg>
        <pc:spChg chg="del">
          <ac:chgData name="Dipti Pindoria" userId="e91a2731-90a4-4023-ab36-ca9e685a9b5a" providerId="ADAL" clId="{C9FCF98D-B727-4DD0-9E5E-ABFA8BBDDB26}" dt="2025-09-19T18:23:24.252" v="0" actId="478"/>
          <ac:spMkLst>
            <pc:docMk/>
            <pc:sldMk cId="3266813702" sldId="267"/>
            <ac:spMk id="12" creationId="{E05C78BD-91D2-58C4-8EB4-BCEED7CD8671}"/>
          </ac:spMkLst>
        </pc:spChg>
        <pc:spChg chg="add mod">
          <ac:chgData name="Dipti Pindoria" userId="e91a2731-90a4-4023-ab36-ca9e685a9b5a" providerId="ADAL" clId="{C9FCF98D-B727-4DD0-9E5E-ABFA8BBDDB26}" dt="2025-09-19T18:23:56.451" v="44" actId="1038"/>
          <ac:spMkLst>
            <pc:docMk/>
            <pc:sldMk cId="3266813702" sldId="267"/>
            <ac:spMk id="20" creationId="{D742060D-A92F-0C48-2304-8739DBECDCF0}"/>
          </ac:spMkLst>
        </pc:spChg>
        <pc:spChg chg="add mod">
          <ac:chgData name="Dipti Pindoria" userId="e91a2731-90a4-4023-ab36-ca9e685a9b5a" providerId="ADAL" clId="{C9FCF98D-B727-4DD0-9E5E-ABFA8BBDDB26}" dt="2025-09-19T18:23:56.451" v="44" actId="1038"/>
          <ac:spMkLst>
            <pc:docMk/>
            <pc:sldMk cId="3266813702" sldId="267"/>
            <ac:spMk id="22" creationId="{94FC6B81-C20B-4CE7-6740-8106CEBBFA1D}"/>
          </ac:spMkLst>
        </pc:spChg>
        <pc:spChg chg="add mod">
          <ac:chgData name="Dipti Pindoria" userId="e91a2731-90a4-4023-ab36-ca9e685a9b5a" providerId="ADAL" clId="{C9FCF98D-B727-4DD0-9E5E-ABFA8BBDDB26}" dt="2025-09-19T18:23:56.451" v="44" actId="1038"/>
          <ac:spMkLst>
            <pc:docMk/>
            <pc:sldMk cId="3266813702" sldId="267"/>
            <ac:spMk id="23" creationId="{8A84218F-3F9F-7FA3-1AC4-66A48B35F8E7}"/>
          </ac:spMkLst>
        </pc:spChg>
        <pc:spChg chg="add mod">
          <ac:chgData name="Dipti Pindoria" userId="e91a2731-90a4-4023-ab36-ca9e685a9b5a" providerId="ADAL" clId="{C9FCF98D-B727-4DD0-9E5E-ABFA8BBDDB26}" dt="2025-09-19T18:23:56.451" v="44" actId="1038"/>
          <ac:spMkLst>
            <pc:docMk/>
            <pc:sldMk cId="3266813702" sldId="267"/>
            <ac:spMk id="24" creationId="{25C47365-C6CC-5FB5-E224-5D775BF12906}"/>
          </ac:spMkLst>
        </pc:spChg>
        <pc:spChg chg="add mod">
          <ac:chgData name="Dipti Pindoria" userId="e91a2731-90a4-4023-ab36-ca9e685a9b5a" providerId="ADAL" clId="{C9FCF98D-B727-4DD0-9E5E-ABFA8BBDDB26}" dt="2025-09-19T18:23:56.451" v="44" actId="1038"/>
          <ac:spMkLst>
            <pc:docMk/>
            <pc:sldMk cId="3266813702" sldId="267"/>
            <ac:spMk id="25" creationId="{BE1B9FBA-2114-5CCC-BBEA-A2EEE063D82D}"/>
          </ac:spMkLst>
        </pc:spChg>
        <pc:spChg chg="add mod">
          <ac:chgData name="Dipti Pindoria" userId="e91a2731-90a4-4023-ab36-ca9e685a9b5a" providerId="ADAL" clId="{C9FCF98D-B727-4DD0-9E5E-ABFA8BBDDB26}" dt="2025-09-19T18:23:56.451" v="44" actId="1038"/>
          <ac:spMkLst>
            <pc:docMk/>
            <pc:sldMk cId="3266813702" sldId="267"/>
            <ac:spMk id="26" creationId="{BC43BC8B-D896-4A59-2A3D-778FF6DFC43D}"/>
          </ac:spMkLst>
        </pc:spChg>
        <pc:spChg chg="add mod">
          <ac:chgData name="Dipti Pindoria" userId="e91a2731-90a4-4023-ab36-ca9e685a9b5a" providerId="ADAL" clId="{C9FCF98D-B727-4DD0-9E5E-ABFA8BBDDB26}" dt="2025-09-19T18:23:56.451" v="44" actId="1038"/>
          <ac:spMkLst>
            <pc:docMk/>
            <pc:sldMk cId="3266813702" sldId="267"/>
            <ac:spMk id="28" creationId="{3F1A7BC3-EA2F-7276-8D18-7E475E88D012}"/>
          </ac:spMkLst>
        </pc:spChg>
        <pc:spChg chg="add mod">
          <ac:chgData name="Dipti Pindoria" userId="e91a2731-90a4-4023-ab36-ca9e685a9b5a" providerId="ADAL" clId="{C9FCF98D-B727-4DD0-9E5E-ABFA8BBDDB26}" dt="2025-09-19T18:23:56.451" v="44" actId="1038"/>
          <ac:spMkLst>
            <pc:docMk/>
            <pc:sldMk cId="3266813702" sldId="267"/>
            <ac:spMk id="29" creationId="{707F67A0-0E7E-1E9C-5380-CF31C4BCF70E}"/>
          </ac:spMkLst>
        </pc:spChg>
        <pc:spChg chg="add mod">
          <ac:chgData name="Dipti Pindoria" userId="e91a2731-90a4-4023-ab36-ca9e685a9b5a" providerId="ADAL" clId="{C9FCF98D-B727-4DD0-9E5E-ABFA8BBDDB26}" dt="2025-09-19T18:23:56.451" v="44" actId="1038"/>
          <ac:spMkLst>
            <pc:docMk/>
            <pc:sldMk cId="3266813702" sldId="267"/>
            <ac:spMk id="35" creationId="{A2F79B8D-B0B5-0264-5B44-05B319A45108}"/>
          </ac:spMkLst>
        </pc:spChg>
        <pc:spChg chg="add mod">
          <ac:chgData name="Dipti Pindoria" userId="e91a2731-90a4-4023-ab36-ca9e685a9b5a" providerId="ADAL" clId="{C9FCF98D-B727-4DD0-9E5E-ABFA8BBDDB26}" dt="2025-09-19T18:23:56.451" v="44" actId="1038"/>
          <ac:spMkLst>
            <pc:docMk/>
            <pc:sldMk cId="3266813702" sldId="267"/>
            <ac:spMk id="36" creationId="{5BDB5A3A-9FCB-9949-FFF4-AF4EF366E5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jpeg"/><Relationship Id="rId2" Type="http://schemas.openxmlformats.org/officeDocument/2006/relationships/audio" Target="../media/media1.m4a"/><Relationship Id="rId16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742060D-A92F-0C48-2304-8739DBECDCF0}"/>
              </a:ext>
            </a:extLst>
          </p:cNvPr>
          <p:cNvSpPr/>
          <p:nvPr/>
        </p:nvSpPr>
        <p:spPr>
          <a:xfrm>
            <a:off x="925044" y="7073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650FAF2-2E01-2048-2BC3-FA2A96A2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5045" y="-1927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Freeform 12">
            <a:extLst>
              <a:ext uri="{FF2B5EF4-FFF2-40B4-BE49-F238E27FC236}">
                <a16:creationId xmlns:a16="http://schemas.microsoft.com/office/drawing/2014/main" id="{94FC6B81-C20B-4CE7-6740-8106CEBBFA1D}"/>
              </a:ext>
            </a:extLst>
          </p:cNvPr>
          <p:cNvSpPr/>
          <p:nvPr/>
        </p:nvSpPr>
        <p:spPr>
          <a:xfrm>
            <a:off x="7451649" y="8817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84218F-3F9F-7FA3-1AC4-66A48B35F8E7}"/>
              </a:ext>
            </a:extLst>
          </p:cNvPr>
          <p:cNvSpPr txBox="1"/>
          <p:nvPr/>
        </p:nvSpPr>
        <p:spPr>
          <a:xfrm>
            <a:off x="1229601" y="947111"/>
            <a:ext cx="5561474" cy="52322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3 Autumn 2 Knowledge Organiser: </a:t>
            </a:r>
          </a:p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The calendar &amp; celebrations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C47365-C6CC-5FB5-E224-5D775BF12906}"/>
              </a:ext>
            </a:extLst>
          </p:cNvPr>
          <p:cNvSpPr txBox="1"/>
          <p:nvPr/>
        </p:nvSpPr>
        <p:spPr>
          <a:xfrm>
            <a:off x="1512752" y="1623555"/>
            <a:ext cx="2017355" cy="147732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Noun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lunes</a:t>
            </a:r>
            <a:r>
              <a:rPr lang="en-GB" sz="1000" dirty="0">
                <a:latin typeface="Century Gothic" panose="020B0502020202020204" pitchFamily="34" charset="0"/>
              </a:rPr>
              <a:t> - Monday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martes</a:t>
            </a:r>
            <a:r>
              <a:rPr lang="en-GB" sz="1000" dirty="0">
                <a:latin typeface="Century Gothic" panose="020B0502020202020204" pitchFamily="34" charset="0"/>
              </a:rPr>
              <a:t> - Tuesday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miércoles</a:t>
            </a:r>
            <a:r>
              <a:rPr lang="en-GB" sz="1000" dirty="0">
                <a:latin typeface="Century Gothic" panose="020B0502020202020204" pitchFamily="34" charset="0"/>
              </a:rPr>
              <a:t> - Wednesday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jueves</a:t>
            </a:r>
            <a:r>
              <a:rPr lang="en-GB" sz="1000" dirty="0">
                <a:latin typeface="Century Gothic" panose="020B0502020202020204" pitchFamily="34" charset="0"/>
              </a:rPr>
              <a:t> - Thursday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viernes</a:t>
            </a:r>
            <a:r>
              <a:rPr lang="en-GB" sz="1000" dirty="0">
                <a:latin typeface="Century Gothic" panose="020B0502020202020204" pitchFamily="34" charset="0"/>
              </a:rPr>
              <a:t> - Friday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sábado</a:t>
            </a:r>
            <a:r>
              <a:rPr lang="en-GB" sz="1000" dirty="0">
                <a:latin typeface="Century Gothic" panose="020B0502020202020204" pitchFamily="34" charset="0"/>
              </a:rPr>
              <a:t> - Saturday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domingo</a:t>
            </a:r>
            <a:r>
              <a:rPr lang="en-GB" sz="1000" dirty="0">
                <a:latin typeface="Century Gothic" panose="020B0502020202020204" pitchFamily="34" charset="0"/>
              </a:rPr>
              <a:t> - Sunday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1B9FBA-2114-5CCC-BBEA-A2EEE063D82D}"/>
              </a:ext>
            </a:extLst>
          </p:cNvPr>
          <p:cNvSpPr txBox="1"/>
          <p:nvPr/>
        </p:nvSpPr>
        <p:spPr>
          <a:xfrm>
            <a:off x="5869919" y="1623555"/>
            <a:ext cx="1679511" cy="147732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¿Cuándo es tu cumpleaños? </a:t>
            </a:r>
            <a:r>
              <a:rPr lang="en-GB" sz="1000" dirty="0">
                <a:latin typeface="Century Gothic" panose="020B0502020202020204" pitchFamily="34" charset="0"/>
              </a:rPr>
              <a:t>- When is your birthday?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¿Qué día es hoy? </a:t>
            </a:r>
            <a:r>
              <a:rPr lang="en-GB" sz="1000" dirty="0">
                <a:latin typeface="Century Gothic" panose="020B0502020202020204" pitchFamily="34" charset="0"/>
              </a:rPr>
              <a:t>- What day is it today?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43BC8B-D896-4A59-2A3D-778FF6DFC43D}"/>
              </a:ext>
            </a:extLst>
          </p:cNvPr>
          <p:cNvSpPr txBox="1"/>
          <p:nvPr/>
        </p:nvSpPr>
        <p:spPr>
          <a:xfrm>
            <a:off x="3802589" y="1623555"/>
            <a:ext cx="1794848" cy="224676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Noun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enero </a:t>
            </a:r>
            <a:r>
              <a:rPr lang="en-GB" sz="1000" dirty="0">
                <a:latin typeface="Century Gothic" panose="020B0502020202020204" pitchFamily="34" charset="0"/>
              </a:rPr>
              <a:t>- </a:t>
            </a:r>
            <a:r>
              <a:rPr lang="en-GB" sz="1000" b="0" dirty="0">
                <a:latin typeface="Century Gothic" panose="020B0502020202020204" pitchFamily="34" charset="0"/>
              </a:rPr>
              <a:t>January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febrero </a:t>
            </a:r>
            <a:r>
              <a:rPr lang="en-GB" sz="1000" dirty="0">
                <a:latin typeface="Century Gothic" panose="020B0502020202020204" pitchFamily="34" charset="0"/>
              </a:rPr>
              <a:t>- </a:t>
            </a:r>
            <a:r>
              <a:rPr lang="en-GB" sz="1000" b="0" dirty="0">
                <a:latin typeface="Century Gothic" panose="020B0502020202020204" pitchFamily="34" charset="0"/>
              </a:rPr>
              <a:t>February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marzo 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  <a:r>
              <a:rPr lang="en-GB" sz="1000" b="0" dirty="0">
                <a:latin typeface="Century Gothic" panose="020B0502020202020204" pitchFamily="34" charset="0"/>
              </a:rPr>
              <a:t>March</a:t>
            </a:r>
          </a:p>
          <a:p>
            <a:pPr algn="just"/>
            <a:r>
              <a:rPr lang="en-GB" sz="1000" b="1" dirty="0">
                <a:latin typeface="Century Gothic" panose="020B0502020202020204" pitchFamily="34" charset="0"/>
              </a:rPr>
              <a:t>abril </a:t>
            </a:r>
            <a:r>
              <a:rPr lang="en-GB" sz="1000" dirty="0">
                <a:latin typeface="Century Gothic" panose="020B0502020202020204" pitchFamily="34" charset="0"/>
              </a:rPr>
              <a:t>-  </a:t>
            </a:r>
            <a:r>
              <a:rPr lang="en-GB" sz="1000" b="0" dirty="0">
                <a:latin typeface="Century Gothic" panose="020B0502020202020204" pitchFamily="34" charset="0"/>
              </a:rPr>
              <a:t>April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mayo</a:t>
            </a:r>
            <a:r>
              <a:rPr lang="en-GB" sz="1000" dirty="0">
                <a:latin typeface="Century Gothic" panose="020B0502020202020204" pitchFamily="34" charset="0"/>
              </a:rPr>
              <a:t> - </a:t>
            </a:r>
            <a:r>
              <a:rPr lang="en-GB" sz="1000" b="0" dirty="0">
                <a:latin typeface="Century Gothic" panose="020B0502020202020204" pitchFamily="34" charset="0"/>
              </a:rPr>
              <a:t>May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junio</a:t>
            </a:r>
            <a:r>
              <a:rPr lang="en-GB" sz="1000" dirty="0">
                <a:latin typeface="Century Gothic" panose="020B0502020202020204" pitchFamily="34" charset="0"/>
              </a:rPr>
              <a:t> - </a:t>
            </a:r>
            <a:r>
              <a:rPr lang="en-GB" sz="1000" b="0" dirty="0">
                <a:latin typeface="Century Gothic" panose="020B0502020202020204" pitchFamily="34" charset="0"/>
              </a:rPr>
              <a:t>June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julio</a:t>
            </a:r>
            <a:r>
              <a:rPr lang="en-GB" sz="1000" dirty="0">
                <a:latin typeface="Century Gothic" panose="020B0502020202020204" pitchFamily="34" charset="0"/>
              </a:rPr>
              <a:t> - </a:t>
            </a:r>
            <a:r>
              <a:rPr lang="en-GB" sz="1000" b="0" dirty="0">
                <a:latin typeface="Century Gothic" panose="020B0502020202020204" pitchFamily="34" charset="0"/>
              </a:rPr>
              <a:t>July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agosto</a:t>
            </a:r>
            <a:r>
              <a:rPr lang="en-GB" sz="1000" dirty="0">
                <a:latin typeface="Century Gothic" panose="020B0502020202020204" pitchFamily="34" charset="0"/>
              </a:rPr>
              <a:t> - </a:t>
            </a:r>
            <a:r>
              <a:rPr lang="en-GB" sz="1000" b="0" dirty="0">
                <a:latin typeface="Century Gothic" panose="020B0502020202020204" pitchFamily="34" charset="0"/>
              </a:rPr>
              <a:t>August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septiembre</a:t>
            </a:r>
            <a:r>
              <a:rPr lang="en-GB" sz="1000" dirty="0">
                <a:latin typeface="Century Gothic" panose="020B0502020202020204" pitchFamily="34" charset="0"/>
              </a:rPr>
              <a:t> – </a:t>
            </a:r>
            <a:r>
              <a:rPr lang="en-GB" sz="1000" b="0" dirty="0">
                <a:latin typeface="Century Gothic" panose="020B0502020202020204" pitchFamily="34" charset="0"/>
              </a:rPr>
              <a:t>September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octubre</a:t>
            </a:r>
            <a:r>
              <a:rPr lang="en-GB" sz="1000" dirty="0">
                <a:latin typeface="Century Gothic" panose="020B0502020202020204" pitchFamily="34" charset="0"/>
              </a:rPr>
              <a:t> – </a:t>
            </a:r>
            <a:r>
              <a:rPr lang="en-GB" sz="1000" b="0" dirty="0">
                <a:latin typeface="Century Gothic" panose="020B0502020202020204" pitchFamily="34" charset="0"/>
              </a:rPr>
              <a:t>October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noviembre</a:t>
            </a:r>
            <a:r>
              <a:rPr lang="en-GB" sz="1000" dirty="0">
                <a:latin typeface="Century Gothic" panose="020B0502020202020204" pitchFamily="34" charset="0"/>
              </a:rPr>
              <a:t> – </a:t>
            </a:r>
            <a:r>
              <a:rPr lang="en-GB" sz="1000" b="0" dirty="0">
                <a:latin typeface="Century Gothic" panose="020B0502020202020204" pitchFamily="34" charset="0"/>
              </a:rPr>
              <a:t>November</a:t>
            </a:r>
            <a:r>
              <a:rPr lang="en-GB" sz="1000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diciembre</a:t>
            </a:r>
            <a:r>
              <a:rPr lang="en-GB" sz="1000" dirty="0">
                <a:latin typeface="Century Gothic" panose="020B0502020202020204" pitchFamily="34" charset="0"/>
              </a:rPr>
              <a:t> -  </a:t>
            </a:r>
            <a:r>
              <a:rPr lang="en-GB" sz="1000" b="0" dirty="0">
                <a:latin typeface="Century Gothic" panose="020B0502020202020204" pitchFamily="34" charset="0"/>
              </a:rPr>
              <a:t>December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72A3C7-175D-367C-1E0C-D687B2D1109D}"/>
              </a:ext>
            </a:extLst>
          </p:cNvPr>
          <p:cNvSpPr txBox="1"/>
          <p:nvPr/>
        </p:nvSpPr>
        <p:spPr>
          <a:xfrm>
            <a:off x="4232877" y="4543271"/>
            <a:ext cx="3651798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  <a:endParaRPr lang="en-GB" sz="1000" u="sng" dirty="0">
              <a:latin typeface="Century Gothic" panose="020B0502020202020204" pitchFamily="34" charset="0"/>
            </a:endParaRPr>
          </a:p>
          <a:p>
            <a:pPr algn="just"/>
            <a:r>
              <a:rPr lang="en-GB" sz="1000" dirty="0">
                <a:latin typeface="Century Gothic" panose="020B0502020202020204" pitchFamily="34" charset="0"/>
              </a:rPr>
              <a:t>When you ask a question in Spanish you can turn a sentence into a question by raising the pitch of your voice at the end of the question. Practice reading these phrases!</a:t>
            </a:r>
          </a:p>
          <a:p>
            <a:pPr algn="just"/>
            <a:endParaRPr lang="en-GB" sz="10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000" b="1" dirty="0">
                <a:latin typeface="Century Gothic" panose="020B0502020202020204" pitchFamily="34" charset="0"/>
              </a:rPr>
              <a:t>Hoy es lunes. </a:t>
            </a:r>
            <a:r>
              <a:rPr lang="en-GB" sz="1000" dirty="0">
                <a:latin typeface="Century Gothic" panose="020B0502020202020204" pitchFamily="34" charset="0"/>
              </a:rPr>
              <a:t>– Today is Monday.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000" b="1" dirty="0">
                <a:latin typeface="Century Gothic" panose="020B0502020202020204" pitchFamily="34" charset="0"/>
              </a:rPr>
              <a:t>¿Hoy es lunes? </a:t>
            </a:r>
            <a:r>
              <a:rPr lang="en-GB" sz="1000" dirty="0">
                <a:latin typeface="Century Gothic" panose="020B0502020202020204" pitchFamily="34" charset="0"/>
              </a:rPr>
              <a:t>– Is it Monday today?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1A7BC3-EA2F-7276-8D18-7E475E88D012}"/>
              </a:ext>
            </a:extLst>
          </p:cNvPr>
          <p:cNvSpPr txBox="1"/>
          <p:nvPr/>
        </p:nvSpPr>
        <p:spPr>
          <a:xfrm>
            <a:off x="1229426" y="4482172"/>
            <a:ext cx="2849205" cy="55399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Fact</a:t>
            </a:r>
          </a:p>
          <a:p>
            <a:pPr algn="just"/>
            <a:r>
              <a:rPr lang="en-GB" sz="1000" dirty="0">
                <a:latin typeface="Century Gothic" panose="020B0502020202020204" pitchFamily="34" charset="0"/>
              </a:rPr>
              <a:t>Months of the year and days of the week in Spanish do not have a capital letter.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7F67A0-0E7E-1E9C-5380-CF31C4BCF70E}"/>
              </a:ext>
            </a:extLst>
          </p:cNvPr>
          <p:cNvSpPr txBox="1"/>
          <p:nvPr/>
        </p:nvSpPr>
        <p:spPr>
          <a:xfrm>
            <a:off x="1561517" y="3262017"/>
            <a:ext cx="1170250" cy="10156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mier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ma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ju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bre</a:t>
            </a:r>
          </a:p>
        </p:txBody>
      </p:sp>
      <p:pic>
        <p:nvPicPr>
          <p:cNvPr id="30" name="Picture 29" descr="A close-up of a logo&#10;&#10;Description automatically generated">
            <a:extLst>
              <a:ext uri="{FF2B5EF4-FFF2-40B4-BE49-F238E27FC236}">
                <a16:creationId xmlns:a16="http://schemas.microsoft.com/office/drawing/2014/main" id="{28C6BFCF-0374-E128-5095-69F9BA48F77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07" y="791515"/>
            <a:ext cx="651310" cy="651310"/>
          </a:xfrm>
          <a:prstGeom prst="rect">
            <a:avLst/>
          </a:prstGeom>
        </p:spPr>
      </p:pic>
      <p:pic>
        <p:nvPicPr>
          <p:cNvPr id="3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FE25CDC-1276-048D-9998-5CD29422E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7419" y="1681375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9EFF331-EE06-7BDC-C81B-D08921362A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0917" y="2009093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641497F-1C45-5F74-9BBC-FD169367D5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726" y="3326771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4E733C9-7C12-2221-BC9F-BD473A027CD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212" y="1693768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F79B8D-B0B5-0264-5B44-05B319A45108}"/>
              </a:ext>
            </a:extLst>
          </p:cNvPr>
          <p:cNvSpPr txBox="1"/>
          <p:nvPr/>
        </p:nvSpPr>
        <p:spPr>
          <a:xfrm>
            <a:off x="1225888" y="5159686"/>
            <a:ext cx="2849205" cy="70788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60365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n-GB" sz="1000" b="1" u="sng" dirty="0">
                <a:latin typeface="Century Gothic" panose="020B0502020202020204" pitchFamily="34" charset="0"/>
              </a:rPr>
              <a:t>Fact</a:t>
            </a:r>
          </a:p>
          <a:p>
            <a:pPr algn="just"/>
            <a:r>
              <a:rPr lang="en-GB" sz="1000" b="0" dirty="0">
                <a:latin typeface="Century Gothic" panose="020B0502020202020204" pitchFamily="34" charset="0"/>
              </a:rPr>
              <a:t>Some of the Spanish days of the week are named after the planets!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e.g. martes → Mars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DB5A3A-9FCB-9949-FFF4-AF4EF366E53D}"/>
              </a:ext>
            </a:extLst>
          </p:cNvPr>
          <p:cNvSpPr txBox="1"/>
          <p:nvPr/>
        </p:nvSpPr>
        <p:spPr>
          <a:xfrm>
            <a:off x="5869919" y="3250325"/>
            <a:ext cx="2004807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dirty="0">
                <a:latin typeface="Century Gothic" panose="020B0502020202020204" pitchFamily="34" charset="0"/>
              </a:rPr>
              <a:t>When words are the same in two languages, we call them </a:t>
            </a:r>
            <a:r>
              <a:rPr lang="en-GB" sz="1000" b="1" dirty="0">
                <a:latin typeface="Century Gothic" panose="020B0502020202020204" pitchFamily="34" charset="0"/>
              </a:rPr>
              <a:t>cognates</a:t>
            </a:r>
            <a:r>
              <a:rPr lang="en-GB" sz="1000" dirty="0">
                <a:latin typeface="Century Gothic" panose="020B0502020202020204" pitchFamily="34" charset="0"/>
              </a:rPr>
              <a:t> and when they look very similar, we call them </a:t>
            </a:r>
            <a:r>
              <a:rPr lang="en-GB" sz="1000" b="1" dirty="0">
                <a:latin typeface="Century Gothic" panose="020B0502020202020204" pitchFamily="34" charset="0"/>
              </a:rPr>
              <a:t>semi-cognates</a:t>
            </a:r>
            <a:r>
              <a:rPr lang="en-GB" sz="1000" dirty="0">
                <a:latin typeface="Century Gothic" panose="020B0502020202020204" pitchFamily="34" charset="0"/>
              </a:rPr>
              <a:t>.  </a:t>
            </a:r>
          </a:p>
        </p:txBody>
      </p:sp>
      <p:pic>
        <p:nvPicPr>
          <p:cNvPr id="3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A2591D6-3D24-DF85-3E99-E567DCB7348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9719" y="2623896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515</TotalTime>
  <Words>227</Words>
  <Application>Microsoft Office PowerPoint</Application>
  <PresentationFormat>On-screen Show (4:3)</PresentationFormat>
  <Paragraphs>49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70</cp:revision>
  <cp:lastPrinted>2024-01-30T16:23:43Z</cp:lastPrinted>
  <dcterms:created xsi:type="dcterms:W3CDTF">2019-08-20T09:39:52Z</dcterms:created>
  <dcterms:modified xsi:type="dcterms:W3CDTF">2025-09-19T18:24:01Z</dcterms:modified>
</cp:coreProperties>
</file>