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64" r:id="rId5"/>
    <p:sldId id="256" r:id="rId6"/>
    <p:sldId id="261" r:id="rId7"/>
    <p:sldId id="262" r:id="rId8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2AE2D9-9F74-7A3D-4051-4407E43F8A9E}" name="Katie Body" initials="KB" userId="S::katie.body@compass-group.co.uk::201ecd30-7b80-4a2d-aab8-0704da8b17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F"/>
    <a:srgbClr val="0000FF"/>
    <a:srgbClr val="425D42"/>
    <a:srgbClr val="6B7B63"/>
    <a:srgbClr val="DDE6C9"/>
    <a:srgbClr val="EAF1DE"/>
    <a:srgbClr val="C1C5D6"/>
    <a:srgbClr val="D8DBE5"/>
    <a:srgbClr val="FBD6C6"/>
    <a:srgbClr val="FC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1E8D1-D5DC-4D19-B54C-03EF580A35CC}" v="1" dt="2023-10-31T11:06:32.0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/>
    <p:restoredTop sz="88914" autoAdjust="0"/>
  </p:normalViewPr>
  <p:slideViewPr>
    <p:cSldViewPr>
      <p:cViewPr varScale="1">
        <p:scale>
          <a:sx n="45" d="100"/>
          <a:sy n="45" d="100"/>
        </p:scale>
        <p:origin x="90" y="29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arr" userId="83f9949f-bf60-40f3-8d8d-82b7df4cdfa1" providerId="ADAL" clId="{6F91E8D1-D5DC-4D19-B54C-03EF580A35CC}"/>
    <pc:docChg chg="custSel delSld modSld">
      <pc:chgData name="Simon Barr" userId="83f9949f-bf60-40f3-8d8d-82b7df4cdfa1" providerId="ADAL" clId="{6F91E8D1-D5DC-4D19-B54C-03EF580A35CC}" dt="2023-10-31T11:06:28.971" v="540" actId="2696"/>
      <pc:docMkLst>
        <pc:docMk/>
      </pc:docMkLst>
      <pc:sldChg chg="modSp mod">
        <pc:chgData name="Simon Barr" userId="83f9949f-bf60-40f3-8d8d-82b7df4cdfa1" providerId="ADAL" clId="{6F91E8D1-D5DC-4D19-B54C-03EF580A35CC}" dt="2023-10-31T10:49:16.039" v="171" actId="20577"/>
        <pc:sldMkLst>
          <pc:docMk/>
          <pc:sldMk cId="0" sldId="256"/>
        </pc:sldMkLst>
        <pc:graphicFrameChg chg="modGraphic">
          <ac:chgData name="Simon Barr" userId="83f9949f-bf60-40f3-8d8d-82b7df4cdfa1" providerId="ADAL" clId="{6F91E8D1-D5DC-4D19-B54C-03EF580A35CC}" dt="2023-10-31T10:49:16.039" v="171" actId="20577"/>
          <ac:graphicFrameMkLst>
            <pc:docMk/>
            <pc:sldMk cId="0" sldId="256"/>
            <ac:graphicFrameMk id="13" creationId="{04DDC13F-A76D-BB29-D1E3-EA06C5A28F0D}"/>
          </ac:graphicFrameMkLst>
        </pc:graphicFrameChg>
      </pc:sldChg>
      <pc:sldChg chg="modSp mod">
        <pc:chgData name="Simon Barr" userId="83f9949f-bf60-40f3-8d8d-82b7df4cdfa1" providerId="ADAL" clId="{6F91E8D1-D5DC-4D19-B54C-03EF580A35CC}" dt="2023-10-31T10:52:27.419" v="329" actId="6549"/>
        <pc:sldMkLst>
          <pc:docMk/>
          <pc:sldMk cId="3119860013" sldId="261"/>
        </pc:sldMkLst>
        <pc:graphicFrameChg chg="modGraphic">
          <ac:chgData name="Simon Barr" userId="83f9949f-bf60-40f3-8d8d-82b7df4cdfa1" providerId="ADAL" clId="{6F91E8D1-D5DC-4D19-B54C-03EF580A35CC}" dt="2023-10-31T10:52:27.419" v="329" actId="6549"/>
          <ac:graphicFrameMkLst>
            <pc:docMk/>
            <pc:sldMk cId="3119860013" sldId="261"/>
            <ac:graphicFrameMk id="13" creationId="{1562D622-BF1E-6DB9-D35F-36B4BCC929FB}"/>
          </ac:graphicFrameMkLst>
        </pc:graphicFrameChg>
      </pc:sldChg>
      <pc:sldChg chg="modSp mod">
        <pc:chgData name="Simon Barr" userId="83f9949f-bf60-40f3-8d8d-82b7df4cdfa1" providerId="ADAL" clId="{6F91E8D1-D5DC-4D19-B54C-03EF580A35CC}" dt="2023-10-31T10:58:47.729" v="539" actId="20577"/>
        <pc:sldMkLst>
          <pc:docMk/>
          <pc:sldMk cId="2388461058" sldId="262"/>
        </pc:sldMkLst>
        <pc:graphicFrameChg chg="modGraphic">
          <ac:chgData name="Simon Barr" userId="83f9949f-bf60-40f3-8d8d-82b7df4cdfa1" providerId="ADAL" clId="{6F91E8D1-D5DC-4D19-B54C-03EF580A35CC}" dt="2023-10-31T10:58:47.729" v="539" actId="20577"/>
          <ac:graphicFrameMkLst>
            <pc:docMk/>
            <pc:sldMk cId="2388461058" sldId="262"/>
            <ac:graphicFrameMk id="13" creationId="{C77E4881-8F1E-B094-7D20-E6C82D01DF6E}"/>
          </ac:graphicFrameMkLst>
        </pc:graphicFrameChg>
      </pc:sldChg>
      <pc:sldChg chg="del">
        <pc:chgData name="Simon Barr" userId="83f9949f-bf60-40f3-8d8d-82b7df4cdfa1" providerId="ADAL" clId="{6F91E8D1-D5DC-4D19-B54C-03EF580A35CC}" dt="2023-10-31T11:06:28.971" v="540" actId="2696"/>
        <pc:sldMkLst>
          <pc:docMk/>
          <pc:sldMk cId="3838407067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88F3-0477-3A47-A78B-FC8EDC1278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9802C-8F43-9449-B69F-27FE408C1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42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g object 24"/>
          <p:cNvSpPr/>
          <p:nvPr/>
        </p:nvSpPr>
        <p:spPr>
          <a:xfrm>
            <a:off x="6263462" y="9904825"/>
            <a:ext cx="26034" cy="713105"/>
          </a:xfrm>
          <a:custGeom>
            <a:avLst/>
            <a:gdLst/>
            <a:ahLst/>
            <a:cxnLst/>
            <a:rect l="l" t="t" r="r" b="b"/>
            <a:pathLst>
              <a:path w="26035" h="713104">
                <a:moveTo>
                  <a:pt x="25831" y="699973"/>
                </a:moveTo>
                <a:lnTo>
                  <a:pt x="22047" y="690841"/>
                </a:lnTo>
                <a:lnTo>
                  <a:pt x="12915" y="687057"/>
                </a:lnTo>
                <a:lnTo>
                  <a:pt x="3784" y="690841"/>
                </a:lnTo>
                <a:lnTo>
                  <a:pt x="0" y="699973"/>
                </a:lnTo>
                <a:lnTo>
                  <a:pt x="3784" y="709117"/>
                </a:lnTo>
                <a:lnTo>
                  <a:pt x="12915" y="712889"/>
                </a:lnTo>
                <a:lnTo>
                  <a:pt x="22047" y="709117"/>
                </a:lnTo>
                <a:lnTo>
                  <a:pt x="25831" y="699973"/>
                </a:lnTo>
                <a:close/>
              </a:path>
              <a:path w="26035" h="713104">
                <a:moveTo>
                  <a:pt x="25831" y="12915"/>
                </a:moveTo>
                <a:lnTo>
                  <a:pt x="22047" y="3784"/>
                </a:lnTo>
                <a:lnTo>
                  <a:pt x="12915" y="0"/>
                </a:lnTo>
                <a:lnTo>
                  <a:pt x="3784" y="3784"/>
                </a:lnTo>
                <a:lnTo>
                  <a:pt x="0" y="12915"/>
                </a:lnTo>
                <a:lnTo>
                  <a:pt x="3784" y="22059"/>
                </a:lnTo>
                <a:lnTo>
                  <a:pt x="12915" y="25831"/>
                </a:lnTo>
                <a:lnTo>
                  <a:pt x="22047" y="22059"/>
                </a:lnTo>
                <a:lnTo>
                  <a:pt x="25831" y="12915"/>
                </a:lnTo>
                <a:close/>
              </a:path>
            </a:pathLst>
          </a:custGeom>
          <a:solidFill>
            <a:srgbClr val="C75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 descr="A close-up of raspberries&#10;&#10;Description automatically generated with medium confidence">
            <a:extLst>
              <a:ext uri="{FF2B5EF4-FFF2-40B4-BE49-F238E27FC236}">
                <a16:creationId xmlns:a16="http://schemas.microsoft.com/office/drawing/2014/main" id="{BCD18CAD-B112-B71D-E38D-41279D0FC79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"/>
            <a:ext cx="20104100" cy="11308554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8A4C3ECC-510D-6A1B-72CE-313AF2D55DC6}"/>
              </a:ext>
            </a:extLst>
          </p:cNvPr>
          <p:cNvSpPr/>
          <p:nvPr userDrawn="1"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C551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6D953D8-6392-5D27-BE01-23D13877CB19}"/>
              </a:ext>
            </a:extLst>
          </p:cNvPr>
          <p:cNvSpPr/>
          <p:nvPr userDrawn="1"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E5A2BD6-B745-7F25-2A39-C148E82E3131}"/>
              </a:ext>
            </a:extLst>
          </p:cNvPr>
          <p:cNvSpPr/>
          <p:nvPr userDrawn="1"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64F0716C-F4DC-8A90-F766-F412AB4C8F96}"/>
              </a:ext>
            </a:extLst>
          </p:cNvPr>
          <p:cNvSpPr/>
          <p:nvPr userDrawn="1"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C56E4AFC-B271-C3A6-1926-65659F7B2EAF}"/>
              </a:ext>
            </a:extLst>
          </p:cNvPr>
          <p:cNvSpPr/>
          <p:nvPr userDrawn="1"/>
        </p:nvSpPr>
        <p:spPr>
          <a:xfrm>
            <a:off x="1520372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3" y="496624"/>
                </a:lnTo>
                <a:lnTo>
                  <a:pt x="2922167" y="493957"/>
                </a:lnTo>
                <a:lnTo>
                  <a:pt x="2962659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D3902-F726-A8B9-5C90-B9217AE4FEC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9869488" y="1117219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4B5679-2C17-4B15-9A99-C5EB0A45BCFC}"/>
              </a:ext>
            </a:extLst>
          </p:cNvPr>
          <p:cNvSpPr txBox="1"/>
          <p:nvPr/>
        </p:nvSpPr>
        <p:spPr>
          <a:xfrm>
            <a:off x="603250" y="3597275"/>
            <a:ext cx="1798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WEEK 1 – 30/10/23	20/11/23	 11/12/23 22/01/24  12/02/24  01/03/24  25/03/24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WEEK 2 – 06/11/23	27/11/23	 18/12/23   08/01/24    29/01/24  19/02/24  11/03/24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WEEK 3 – 13/11/23  04/12/23 15/01/24 05/02/24  26/02/24  18/03/24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4F26BF-9D9D-4626-B091-701B7775B76D}"/>
              </a:ext>
            </a:extLst>
          </p:cNvPr>
          <p:cNvSpPr/>
          <p:nvPr/>
        </p:nvSpPr>
        <p:spPr>
          <a:xfrm>
            <a:off x="6165850" y="10912475"/>
            <a:ext cx="7772400" cy="396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0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547F29-7B22-DA0D-EED5-F396633187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5850" y="10591800"/>
            <a:ext cx="7696200" cy="701675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53329E77-44DF-5330-D223-6991C83D17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35930" y="473075"/>
            <a:ext cx="2342408" cy="350737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200" b="1" spc="434" dirty="0"/>
              <a:t>VEG </a:t>
            </a:r>
            <a:r>
              <a:rPr sz="2200" b="1" spc="434" dirty="0"/>
              <a:t>WEEK</a:t>
            </a:r>
            <a:r>
              <a:rPr sz="2200" b="1" spc="550" dirty="0"/>
              <a:t> </a:t>
            </a:r>
            <a:r>
              <a:rPr sz="2200" b="1" spc="-50" dirty="0"/>
              <a:t>1</a:t>
            </a:r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04DDC13F-A76D-BB29-D1E3-EA06C5A28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02629"/>
              </p:ext>
            </p:extLst>
          </p:nvPr>
        </p:nvGraphicFramePr>
        <p:xfrm>
          <a:off x="1670050" y="3140075"/>
          <a:ext cx="16764001" cy="554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378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298431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24385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24385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24385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092037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0503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Stir Fried Vegetable Rice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Vegetarian Burger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Potato Wedges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Vegetable Pastry Roll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Mashed Potato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Gravy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Veggie Bolognese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wholemeal pasta and garlic and herb bread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Crispy Quorn Nuggets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Chips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07478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683956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48520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9770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Beetroot Brownie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Raspberry Yogurt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Banana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Flapjack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Vanilla Ice Cream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9540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Coconut Yoghurt </a:t>
                      </a: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endParaRPr lang="en-GB" sz="12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Futura Medium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CONTAINS GF BARLEY MALT EXTRACT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Futura Medium"/>
                      </a:endParaRPr>
                    </a:p>
                    <a:p>
                      <a:pPr algn="ctr" fontAlgn="ctr"/>
                      <a:r>
                        <a:rPr lang="en-GB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SD Chocolate Custard</a:t>
                      </a:r>
                    </a:p>
                    <a:p>
                      <a:pPr algn="ctr" fontAlgn="ctr"/>
                      <a:r>
                        <a:rPr lang="en-GB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93176566</a:t>
                      </a: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E4192A69-B2CF-008D-1B18-6FA5759D16DA}"/>
              </a:ext>
            </a:extLst>
          </p:cNvPr>
          <p:cNvSpPr/>
          <p:nvPr/>
        </p:nvSpPr>
        <p:spPr>
          <a:xfrm>
            <a:off x="0" y="9083675"/>
            <a:ext cx="201041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547F29-7B22-DA0D-EED5-F396633187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5850" y="10591800"/>
            <a:ext cx="7696200" cy="701675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07A0B50A-26E0-0954-4516-6BD606550D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35930" y="473075"/>
            <a:ext cx="2342408" cy="350737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200" b="1" spc="434" dirty="0"/>
              <a:t>VEG </a:t>
            </a:r>
            <a:r>
              <a:rPr sz="2200" b="1" spc="434" dirty="0"/>
              <a:t>WEEK</a:t>
            </a:r>
            <a:r>
              <a:rPr sz="2200" b="1" spc="550" dirty="0"/>
              <a:t> </a:t>
            </a:r>
            <a:r>
              <a:rPr lang="en-GB" sz="2200" spc="-50" dirty="0"/>
              <a:t>2</a:t>
            </a:r>
            <a:endParaRPr sz="2200" b="1" spc="-50" dirty="0"/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1562D622-BF1E-6DB9-D35F-36B4BCC92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85805"/>
              </p:ext>
            </p:extLst>
          </p:nvPr>
        </p:nvGraphicFramePr>
        <p:xfrm>
          <a:off x="1593850" y="3188049"/>
          <a:ext cx="16840201" cy="5748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73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222935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103788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2269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Sweet Potato Curry with wholegrain rice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Macaroni Cheese 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West African Vegetable Rice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Vegetarian Lasagne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Crispy Quorn Nuggets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Chips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12474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71574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51124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Apple Crumble </a:t>
                      </a:r>
                      <a:r>
                        <a:rPr lang="fr-F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Custard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Crunchy Chocolate Biscuit 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Chocolate and Vanilla Marble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Carrot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Strawberry Ice Cream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97438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96802" marR="96802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CONTAINS GF BARLEY MALT EXTRACT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274AEB9-C1E5-6993-5772-71709F8900CD}"/>
              </a:ext>
            </a:extLst>
          </p:cNvPr>
          <p:cNvSpPr/>
          <p:nvPr/>
        </p:nvSpPr>
        <p:spPr>
          <a:xfrm>
            <a:off x="0" y="9083675"/>
            <a:ext cx="201041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6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547F29-7B22-DA0D-EED5-F396633187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5850" y="10591800"/>
            <a:ext cx="7696200" cy="701675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1C1022E-DB2F-8DBE-EC88-70E080E2FE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35930" y="473075"/>
            <a:ext cx="2342408" cy="350737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200" b="1" spc="434" dirty="0"/>
              <a:t>VEG </a:t>
            </a:r>
            <a:r>
              <a:rPr sz="2200" b="1" spc="434" dirty="0"/>
              <a:t>WEEK</a:t>
            </a:r>
            <a:r>
              <a:rPr sz="2200" b="1" spc="550" dirty="0"/>
              <a:t> </a:t>
            </a:r>
            <a:r>
              <a:rPr lang="en-GB" sz="2200" spc="-50" dirty="0"/>
              <a:t>3</a:t>
            </a:r>
            <a:endParaRPr sz="2200" b="1" spc="-50" dirty="0"/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C77E4881-8F1E-B094-7D20-E6C82D01D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667"/>
              </p:ext>
            </p:extLst>
          </p:nvPr>
        </p:nvGraphicFramePr>
        <p:xfrm>
          <a:off x="1670050" y="3140075"/>
          <a:ext cx="16800273" cy="553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56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315505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28961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28961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28961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096429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1964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Chilli con carne with crispy tortilla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Cauliflower Macaroni Cheese 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Sweet potato and Chickpea Roast</a:t>
                      </a:r>
                    </a:p>
                    <a:p>
                      <a:pPr algn="ctr" fontAlgn="ctr"/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Caribbean Chickpea Coconut Curry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Wholegrain Rice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Crispy Quorn Nuggets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Chips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079313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686836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49059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10660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Magic apple and cinnamon bake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Strawberry Jelly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Banana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Vanilla sponge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Custard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Chocolate ice cream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Shortbread Biscuit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10198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 panose="020B0602020204020303" pitchFamily="34" charset="-79"/>
                        </a:rPr>
                        <a:t>Fresh 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CONTAINS GF BARLEY MALT EXTRACT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SD Pineapple Slices</a:t>
                      </a:r>
                    </a:p>
                    <a:p>
                      <a:pPr algn="ctr" fontAlgn="ctr"/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93195440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SD Rice Milk Custard</a:t>
                      </a:r>
                    </a:p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93166606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Fresh 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EEA1EDB1-740D-D230-D448-C72BDBB7C319}"/>
              </a:ext>
            </a:extLst>
          </p:cNvPr>
          <p:cNvSpPr/>
          <p:nvPr/>
        </p:nvSpPr>
        <p:spPr>
          <a:xfrm>
            <a:off x="0" y="9083675"/>
            <a:ext cx="201041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6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42CC1F48BC349B98FA504352453EC" ma:contentTypeVersion="11" ma:contentTypeDescription="Create a new document." ma:contentTypeScope="" ma:versionID="db0eb60080cbccc052a21ec2ce900f60">
  <xsd:schema xmlns:xsd="http://www.w3.org/2001/XMLSchema" xmlns:xs="http://www.w3.org/2001/XMLSchema" xmlns:p="http://schemas.microsoft.com/office/2006/metadata/properties" xmlns:ns2="fbb70a6c-6efb-49ff-8528-a80395be04ad" xmlns:ns3="3ef3f636-5e48-473d-8d0a-6e309e5073c1" targetNamespace="http://schemas.microsoft.com/office/2006/metadata/properties" ma:root="true" ma:fieldsID="6bb2ee4434a7961e0c94eafa157fdd47" ns2:_="" ns3:_="">
    <xsd:import namespace="fbb70a6c-6efb-49ff-8528-a80395be04ad"/>
    <xsd:import namespace="3ef3f636-5e48-473d-8d0a-6e309e5073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70a6c-6efb-49ff-8528-a80395be0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3f636-5e48-473d-8d0a-6e309e5073c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543C38-8EF6-46A8-B436-30DA416D1B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958B5-6BAA-4777-9484-E760498BF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b70a6c-6efb-49ff-8528-a80395be04ad"/>
    <ds:schemaRef ds:uri="3ef3f636-5e48-473d-8d0a-6e309e507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C0B4B3-1F60-408A-846A-30A6FCEF7286}">
  <ds:schemaRefs>
    <ds:schemaRef ds:uri="505494de-7f70-4b10-aa1d-981be3329ecb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0ce68d2-f4a4-4963-9a31-30d16dda62a3"/>
    <ds:schemaRef ds:uri="http://purl.org/dc/elements/1.1/"/>
    <ds:schemaRef ds:uri="54452717-db2e-4c65-a03e-638c0a9764e3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6622</TotalTime>
  <Words>288</Words>
  <Application>Microsoft Office PowerPoint</Application>
  <PresentationFormat>Custom</PresentationFormat>
  <Paragraphs>119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Lucida Sans Unicode</vt:lpstr>
      <vt:lpstr>Office Theme</vt:lpstr>
      <vt:lpstr>PowerPoint Presentation</vt:lpstr>
      <vt:lpstr>VEG WEEK 1</vt:lpstr>
      <vt:lpstr>VEG WEEK 2</vt:lpstr>
      <vt:lpstr>VEG WEEK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Jennie Elgie</dc:creator>
  <cp:lastModifiedBy>Simon Barr</cp:lastModifiedBy>
  <cp:revision>49</cp:revision>
  <dcterms:created xsi:type="dcterms:W3CDTF">2022-11-24T14:52:37Z</dcterms:created>
  <dcterms:modified xsi:type="dcterms:W3CDTF">2023-10-31T11:06:37Z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2022-11-24T00:00:00Z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2022-11-24T00:00:00Z</vt:filetime>
  </property>
  <property fmtid="{D5CDD505-2E9C-101B-9397-08002B2CF9AE}" pid="5" name="Producer">
    <vt:lpwstr>Adobe PDF Library 17.0</vt:lpwstr>
  </property>
  <property fmtid="{D5CDD505-2E9C-101B-9397-08002B2CF9AE}" pid="6" name="ClassificationContentMarkingFooterLocations">
    <vt:lpwstr>Office Theme:3</vt:lpwstr>
  </property>
  <property fmtid="{D5CDD505-2E9C-101B-9397-08002B2CF9AE}" pid="7" name="ClassificationContentMarkingFooterText">
    <vt:lpwstr>Internal</vt:lpwstr>
  </property>
  <property fmtid="{D5CDD505-2E9C-101B-9397-08002B2CF9AE}" pid="8" name="ContentTypeId">
    <vt:lpwstr>0x010100B3742CC1F48BC349B98FA504352453EC</vt:lpwstr>
  </property>
  <property fmtid="{D5CDD505-2E9C-101B-9397-08002B2CF9AE}" pid="9" name="MediaServiceImageTags">
    <vt:lpwstr/>
  </property>
</Properties>
</file>