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70" r:id="rId3"/>
    <p:sldId id="265" r:id="rId4"/>
    <p:sldId id="262" r:id="rId5"/>
    <p:sldId id="263" r:id="rId6"/>
    <p:sldId id="272" r:id="rId7"/>
    <p:sldId id="258" r:id="rId8"/>
    <p:sldId id="269" r:id="rId9"/>
    <p:sldId id="271" r:id="rId10"/>
    <p:sldId id="259" r:id="rId11"/>
    <p:sldId id="260" r:id="rId12"/>
    <p:sldId id="273" r:id="rId13"/>
    <p:sldId id="268" r:id="rId14"/>
    <p:sldId id="266" r:id="rId15"/>
    <p:sldId id="261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4/25/2020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bbc.co.uk/bitesize/clips/z2k4d2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bbc.co.uk/bitesize/topics/zy66fg8/articles/z9gcdx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Plants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Lesson 2</a:t>
            </a:r>
          </a:p>
          <a:p>
            <a:r>
              <a:rPr lang="en-GB" dirty="0" smtClean="0"/>
              <a:t>Why do plants need leaves?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341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21408"/>
            <a:ext cx="10823448" cy="4050792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www.bbc.co.uk/bitesize/clips/z2k4d2p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074" y="345246"/>
            <a:ext cx="6079958" cy="630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59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role of leaves?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www.bbc.co.uk/bitesize/topics/zy66fg8/articles/z9gcdxs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077" y="2888025"/>
            <a:ext cx="5913163" cy="385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49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plants need leaves?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The leaves of a plant make food. </a:t>
            </a:r>
          </a:p>
          <a:p>
            <a:r>
              <a:rPr lang="en-GB" sz="3200" dirty="0"/>
              <a:t>The leaves use sunlight to make food for the plant to use. </a:t>
            </a:r>
            <a:endParaRPr lang="en-GB" sz="3200" dirty="0" smtClean="0"/>
          </a:p>
          <a:p>
            <a:r>
              <a:rPr lang="en-GB" sz="3200" dirty="0" smtClean="0"/>
              <a:t>This </a:t>
            </a:r>
            <a:r>
              <a:rPr lang="en-GB" sz="3200" dirty="0"/>
              <a:t>is called photosynthesis. </a:t>
            </a:r>
            <a:endParaRPr lang="en-GB" sz="3200" dirty="0" smtClean="0"/>
          </a:p>
          <a:p>
            <a:r>
              <a:rPr lang="en-GB" sz="3200" dirty="0" smtClean="0"/>
              <a:t>Plants </a:t>
            </a:r>
            <a:r>
              <a:rPr lang="en-GB" sz="3200" dirty="0"/>
              <a:t>also breath through these leaves</a:t>
            </a:r>
            <a:r>
              <a:rPr lang="en-GB" sz="3200" dirty="0" smtClean="0"/>
              <a:t>.</a:t>
            </a:r>
          </a:p>
          <a:p>
            <a:r>
              <a:rPr lang="en-GB" sz="3200" dirty="0" smtClean="0"/>
              <a:t> </a:t>
            </a:r>
            <a:r>
              <a:rPr lang="en-GB" sz="3200" dirty="0"/>
              <a:t>They take in carbon dioxide and give out oxygen. </a:t>
            </a:r>
            <a:endParaRPr lang="en-GB" sz="3200" dirty="0" smtClean="0"/>
          </a:p>
          <a:p>
            <a:r>
              <a:rPr lang="en-GB" sz="3200" dirty="0" smtClean="0"/>
              <a:t>We </a:t>
            </a:r>
            <a:r>
              <a:rPr lang="en-GB" sz="3200" dirty="0"/>
              <a:t>breath in this oxygen, that is why we need to grow lots of plants. </a:t>
            </a:r>
          </a:p>
          <a:p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04918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hotosynthesisrequiremen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459" y="1041400"/>
            <a:ext cx="4563101" cy="51494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8000"/>
                </a:solidFill>
                <a:latin typeface="Comic Sans MS"/>
                <a:cs typeface="Comic Sans MS"/>
              </a:rPr>
              <a:t>What do leaves need to </a:t>
            </a:r>
            <a:r>
              <a:rPr lang="en-US" sz="32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photosynthesise</a:t>
            </a:r>
            <a:r>
              <a:rPr lang="en-US" sz="3200" dirty="0" smtClean="0">
                <a:solidFill>
                  <a:srgbClr val="008000"/>
                </a:solidFill>
                <a:latin typeface="Comic Sans MS"/>
                <a:cs typeface="Comic Sans MS"/>
              </a:rPr>
              <a:t>?</a:t>
            </a:r>
            <a:endParaRPr lang="en-US" sz="32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5257800"/>
            <a:ext cx="163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stem carries water </a:t>
            </a:r>
          </a:p>
          <a:p>
            <a:r>
              <a:rPr lang="en-US" dirty="0"/>
              <a:t>to the leaves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13700" y="3898900"/>
            <a:ext cx="1993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Carbon dioxide from the air passes through tiny holes in the leaves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37300" y="1833265"/>
            <a:ext cx="184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Sunlight is absorbed by</a:t>
            </a:r>
          </a:p>
          <a:p>
            <a:r>
              <a:rPr lang="en-US" dirty="0"/>
              <a:t> the leaves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248400" y="1833265"/>
            <a:ext cx="1765300" cy="92333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013700" y="3898901"/>
            <a:ext cx="1993900" cy="120032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10200" y="5267476"/>
            <a:ext cx="1638300" cy="92333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0"/>
            <a:ext cx="9641305" cy="684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46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5221" y="689810"/>
            <a:ext cx="7042484" cy="5905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2042" y="0"/>
            <a:ext cx="6079958" cy="675178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To </a:t>
            </a:r>
            <a:r>
              <a:rPr lang="en-GB" sz="2800" dirty="0"/>
              <a:t>make food plants need </a:t>
            </a:r>
            <a:r>
              <a:rPr lang="en-GB" sz="2800" dirty="0">
                <a:solidFill>
                  <a:srgbClr val="FF0000"/>
                </a:solidFill>
              </a:rPr>
              <a:t>sunlight, water and a gas called carbon dioxide</a:t>
            </a:r>
            <a:r>
              <a:rPr lang="en-GB" sz="2800" dirty="0"/>
              <a:t> which they get from the </a:t>
            </a:r>
            <a:r>
              <a:rPr lang="en-GB" sz="2800" dirty="0" smtClean="0"/>
              <a:t>air.</a:t>
            </a:r>
          </a:p>
          <a:p>
            <a:r>
              <a:rPr lang="en-GB" sz="2800" dirty="0" smtClean="0"/>
              <a:t>This </a:t>
            </a:r>
            <a:r>
              <a:rPr lang="en-GB" sz="2800" dirty="0"/>
              <a:t>process is called </a:t>
            </a:r>
            <a:r>
              <a:rPr lang="en-GB" sz="2800" dirty="0">
                <a:solidFill>
                  <a:srgbClr val="FF0000"/>
                </a:solidFill>
              </a:rPr>
              <a:t>photosynthesis. </a:t>
            </a:r>
            <a:endParaRPr lang="en-GB" sz="2800" dirty="0" smtClean="0">
              <a:solidFill>
                <a:srgbClr val="FF0000"/>
              </a:solidFill>
            </a:endParaRPr>
          </a:p>
          <a:p>
            <a:r>
              <a:rPr lang="en-GB" sz="2800" dirty="0" smtClean="0"/>
              <a:t>Leaves </a:t>
            </a:r>
            <a:r>
              <a:rPr lang="en-GB" sz="2800" dirty="0"/>
              <a:t>are usually green because they contain a chemical pigment (or dye) called </a:t>
            </a:r>
            <a:r>
              <a:rPr lang="en-GB" sz="2800" dirty="0">
                <a:solidFill>
                  <a:srgbClr val="FF0000"/>
                </a:solidFill>
              </a:rPr>
              <a:t>chlorophyll. </a:t>
            </a:r>
            <a:endParaRPr lang="en-GB" sz="2800" dirty="0" smtClean="0">
              <a:solidFill>
                <a:srgbClr val="FF0000"/>
              </a:solidFill>
            </a:endParaRPr>
          </a:p>
          <a:p>
            <a:r>
              <a:rPr lang="en-GB" sz="2800" dirty="0" smtClean="0"/>
              <a:t>Chlorophyll </a:t>
            </a:r>
            <a:r>
              <a:rPr lang="en-GB" sz="2800" dirty="0"/>
              <a:t>can absorb </a:t>
            </a:r>
            <a:r>
              <a:rPr lang="en-GB" sz="2800" dirty="0" smtClean="0"/>
              <a:t>(soak </a:t>
            </a:r>
            <a:r>
              <a:rPr lang="en-GB" sz="2800" dirty="0"/>
              <a:t>up) sunlight. </a:t>
            </a:r>
            <a:endParaRPr lang="en-GB" sz="2800" dirty="0" smtClean="0"/>
          </a:p>
          <a:p>
            <a:r>
              <a:rPr lang="en-GB" sz="2800" dirty="0" smtClean="0"/>
              <a:t>Leaves </a:t>
            </a:r>
            <a:r>
              <a:rPr lang="en-GB" sz="2800" dirty="0"/>
              <a:t>also take in the gas </a:t>
            </a:r>
            <a:r>
              <a:rPr lang="en-GB" sz="2800" dirty="0">
                <a:solidFill>
                  <a:srgbClr val="FF0000"/>
                </a:solidFill>
              </a:rPr>
              <a:t>carbon dioxide</a:t>
            </a:r>
            <a:r>
              <a:rPr lang="en-GB" sz="2800" dirty="0"/>
              <a:t> from the air around them through tiny </a:t>
            </a:r>
            <a:r>
              <a:rPr lang="en-GB" sz="2800" dirty="0" smtClean="0"/>
              <a:t>holes in the leaves.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37727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Activity 1: </a:t>
            </a:r>
          </a:p>
          <a:p>
            <a:r>
              <a:rPr lang="en-GB" dirty="0"/>
              <a:t>Draw a leaf and label the main parts. 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Activity 2: </a:t>
            </a:r>
          </a:p>
          <a:p>
            <a:r>
              <a:rPr lang="en-GB" dirty="0"/>
              <a:t>Draw and label a leaf. Describe what a leaf does. 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Activity 3: </a:t>
            </a:r>
          </a:p>
          <a:p>
            <a:r>
              <a:rPr lang="en-GB" dirty="0"/>
              <a:t>Create a poster that describes in detail the functions of a leaf. Don’t forget to include a labelled diagram as well as key vocabulary.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791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L.O: To understand the function of a leaf.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2121408"/>
            <a:ext cx="11351489" cy="4050792"/>
          </a:xfrm>
        </p:spPr>
        <p:txBody>
          <a:bodyPr/>
          <a:lstStyle/>
          <a:p>
            <a:r>
              <a:rPr lang="en-GB" sz="3600" b="1" dirty="0" smtClean="0"/>
              <a:t>Success </a:t>
            </a:r>
            <a:r>
              <a:rPr lang="en-GB" sz="3600" b="1" dirty="0"/>
              <a:t>criteria:</a:t>
            </a:r>
          </a:p>
          <a:p>
            <a:r>
              <a:rPr lang="en-GB" sz="3600" dirty="0"/>
              <a:t> I can make observations about leaves.</a:t>
            </a:r>
          </a:p>
          <a:p>
            <a:r>
              <a:rPr lang="en-GB" sz="3600" dirty="0"/>
              <a:t> I can describe similarities and differences in leaves.</a:t>
            </a:r>
          </a:p>
          <a:p>
            <a:r>
              <a:rPr lang="en-GB" sz="3600" dirty="0"/>
              <a:t> I can describe the function of a leaf.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44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163" y="484632"/>
            <a:ext cx="5985163" cy="1609344"/>
          </a:xfrm>
        </p:spPr>
        <p:txBody>
          <a:bodyPr/>
          <a:lstStyle/>
          <a:p>
            <a:r>
              <a:rPr lang="en-GB" dirty="0" smtClean="0"/>
              <a:t>Key vocabulary 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3" y="-1"/>
            <a:ext cx="5925892" cy="684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48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855" y="484631"/>
            <a:ext cx="8376889" cy="617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65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242" y="484632"/>
            <a:ext cx="8438259" cy="103936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8239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242" y="484632"/>
            <a:ext cx="8438259" cy="103936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6876" y="1889626"/>
            <a:ext cx="8814219" cy="476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84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leave?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An alien has come to earth and has never ever seen a leaf…..How would you describe a leaf?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934" y="3132426"/>
            <a:ext cx="188595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03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79" y="115553"/>
            <a:ext cx="11208168" cy="64889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0363" y="457200"/>
            <a:ext cx="4304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Different parts of a leaf </a:t>
            </a:r>
          </a:p>
        </p:txBody>
      </p:sp>
    </p:spTree>
    <p:extLst>
      <p:ext uri="{BB962C8B-B14F-4D97-AF65-F5344CB8AC3E}">
        <p14:creationId xmlns:p14="http://schemas.microsoft.com/office/powerpoint/2010/main" val="133456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172" y="216778"/>
            <a:ext cx="10058400" cy="116867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What’s the same? What’s different?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20496" y="1289304"/>
            <a:ext cx="10207752" cy="551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265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99</TotalTime>
  <Words>335</Words>
  <Application>Microsoft Office PowerPoint</Application>
  <PresentationFormat>Widescreen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Comic Sans MS</vt:lpstr>
      <vt:lpstr>Wingdings</vt:lpstr>
      <vt:lpstr>Wood Type</vt:lpstr>
      <vt:lpstr>Plants </vt:lpstr>
      <vt:lpstr>L.O: To understand the function of a leaf. </vt:lpstr>
      <vt:lpstr>Key vocabulary </vt:lpstr>
      <vt:lpstr>PowerPoint Presentation</vt:lpstr>
      <vt:lpstr>PowerPoint Presentation</vt:lpstr>
      <vt:lpstr>PowerPoint Presentation</vt:lpstr>
      <vt:lpstr>What is a leave? </vt:lpstr>
      <vt:lpstr>PowerPoint Presentation</vt:lpstr>
      <vt:lpstr>What’s the same? What’s different?</vt:lpstr>
      <vt:lpstr>PowerPoint Presentation</vt:lpstr>
      <vt:lpstr>What is the role of leaves?</vt:lpstr>
      <vt:lpstr>Why do plants need leaves?</vt:lpstr>
      <vt:lpstr>What do leaves need to photosynthesise?</vt:lpstr>
      <vt:lpstr>PowerPoint Presentation</vt:lpstr>
      <vt:lpstr>PowerPoint Presentation</vt:lpstr>
      <vt:lpstr>Task </vt:lpstr>
    </vt:vector>
  </TitlesOfParts>
  <Company>Wembley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Plants</dc:title>
  <dc:creator>Hajira Khan</dc:creator>
  <cp:lastModifiedBy>Hajira Khan</cp:lastModifiedBy>
  <cp:revision>25</cp:revision>
  <dcterms:created xsi:type="dcterms:W3CDTF">2020-04-24T15:20:26Z</dcterms:created>
  <dcterms:modified xsi:type="dcterms:W3CDTF">2020-04-25T15:18:04Z</dcterms:modified>
</cp:coreProperties>
</file>