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>
        <p:scale>
          <a:sx n="68" d="100"/>
          <a:sy n="68" d="100"/>
        </p:scale>
        <p:origin x="42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6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78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5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0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3418-A7BC-4DA0-B506-8B3FE85C7C5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D570-FFE8-4D98-9EF6-756C58241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klif/2115261222/in/photolist-4dVgt5-4EfsQx-wPnWp-6XaX5v-9Q4oDF-cMiMQC-cgYfro-egRj8-Vf4H-7AMx5-oaA2w5-52ayYw-3ZnNDC-5ycN4Z-WZ2xxi-j3fKRB-WZ2vUt-4Camod-eiu7Ap-B7Mrbs-69hcpX-5HDJaA-4AHiz6-TGHBCP-cnpRz3-9xwRmx-8u86AY-5tXzLR-3hEnJ8-VpXX5a-69mqAq-pbQVdy-69xK4i-5U5veN-VHoMis-431Cis-4HKJqV-y7iSY-dzsJvo-3e7B7R-69g29n-Puzd-8dfAyM-ndshB-Pu9C-53UdAb-69hSp2-2DbKC-7oV8ct-4cSFS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flickr.com/photos/johndal/2836131328/in/photolist-5jBV31-5jxBsT-dwpnxU-kb6EdL-3zYSJY-96qtNo-7YqW41-uzGre-aHKMjK-Tnb3as-7FmfVJ-jEJ6ip-bfyTRX-LdVYj-5jhnCa-phYcey-5jhnr8-5jBTkq-oqSNWg-rg51pF-dsqFSz-5jxzHk-5jBTqs-8No5Xy-nmVwP1-5jxzaP-5jxyn6-5jBRU7-dxZ7YF-5jBRhY-dsqL5s-aHKMW4-5jxAc2-5jBU9U-bfyTK6-5jBTEy-sfEQmy-4K3cbP-5jxALF-dxZa5e-5jmEAY-9EePyg-6m2gNS-5jxBc6-4e5XNt-4e5XNn-5jBSkN-dxZ8Tn-dy5A89-dy5zd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photos/peterm7/11367852126/in/photolist-ijxdos-dr7tRm-ijxoyL-bGtGqp-ntm46R-qKSzzW-qfFsjA-nosNYw-9UdGsw-c34pqL-9NUmys-p949Q3-ckakp3-TAKEqT-fQgRRu-nc98Ps-8scj8F-puWBwL-RzmxEs-gMnaee-8Ag8YE-dr7mCe-9NRxrV-aYE5U6-bYXLGJ-7WKZ5P-9NRxSi-91v77J-aqSNQX-TxTjUm-9NRxfa-dXNKhd-qwk57z-81nF6s-9NRxY4-ckgy6m-9NUmVL-cdZ7bC-e52bq5-e4VyJ6-afQppj-m6PpoH-81Pcqd-oBwpPf-q1pPBW-afMD6K-dr7vy7-dr7mtH-gMjW63-GowEUM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hyperlink" Target="https://www.flickr.com/photos/johndal/2832318197/in/photolist-5jhnwn-dU58CU-5jBV31-5jxBsT-dwpnxU-aHKMjK-Tnb3as-7FmfVJ-jEJ6ip-bfyTRX-LdVYj-5jhnCa-phYcey-5jhnr8-5jBTkq-oqSNWg-rg51pF-dsqFSz-5jxzHk-5jBTqs-8No5Xy-MvuyK-nmVwP1-5jxzaP-5jxyn6-5jBRU7-dxZ7YF-5jBRhY-dsqL5s-aHKMW4-5jxAc2-99EFbh-5jBU9U-bfyTK6-5jBTEy-sfEQmy-4K3cbP-5jxALF-dxZa5e-5jmEAY-9EePyg-6m2gNS-5jxBc6-4e5XNt-4e5XNn-5jBSkN-dxZ8Tn-dy5A89-dy5zds-99ENZW" TargetMode="External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fAz313Alc&amp;t=16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189771" y="190630"/>
            <a:ext cx="1823264" cy="5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652">
                <a:solidFill>
                  <a:srgbClr val="000000"/>
                </a:solidFill>
                <a:latin typeface="Arial - 36"/>
              </a:rPr>
              <a:t>Lesson 1: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043582" y="1902791"/>
            <a:ext cx="6903611" cy="90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652" u="sng">
                <a:solidFill>
                  <a:srgbClr val="000000"/>
                </a:solidFill>
                <a:latin typeface="Arial - 26"/>
              </a:rPr>
              <a:t>L.O. to be aware that we are all part of different communities.</a:t>
            </a:r>
          </a:p>
        </p:txBody>
      </p:sp>
    </p:spTree>
    <p:extLst>
      <p:ext uri="{BB962C8B-B14F-4D97-AF65-F5344CB8AC3E}">
        <p14:creationId xmlns:p14="http://schemas.microsoft.com/office/powerpoint/2010/main" val="1615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685573" y="2906230"/>
            <a:ext cx="4028958" cy="5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652">
                <a:solidFill>
                  <a:srgbClr val="000000"/>
                </a:solidFill>
                <a:latin typeface="Arial - 53"/>
              </a:rPr>
              <a:t>COMMUNITIES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289179" y="1646669"/>
            <a:ext cx="966014" cy="3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768">
                <a:solidFill>
                  <a:srgbClr val="000000"/>
                </a:solidFill>
                <a:latin typeface="Arial - 28"/>
              </a:rPr>
              <a:t>Local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754363" y="1590533"/>
            <a:ext cx="1006948" cy="3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768">
                <a:solidFill>
                  <a:srgbClr val="000000"/>
                </a:solidFill>
                <a:latin typeface="Arial - 27"/>
              </a:rPr>
              <a:t>Global</a:t>
            </a:r>
            <a:endParaRPr lang="en-GB" altLang="en-US" sz="1031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542962" y="4361099"/>
            <a:ext cx="1158983" cy="3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768">
                <a:solidFill>
                  <a:srgbClr val="000000"/>
                </a:solidFill>
                <a:latin typeface="Arial - 26"/>
              </a:rPr>
              <a:t>National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7637413" y="4468694"/>
            <a:ext cx="1166001" cy="33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547">
                <a:solidFill>
                  <a:srgbClr val="000000"/>
                </a:solidFill>
                <a:latin typeface="Arial - 42"/>
              </a:rPr>
              <a:t>Faith</a:t>
            </a:r>
          </a:p>
        </p:txBody>
      </p:sp>
      <p:sp>
        <p:nvSpPr>
          <p:cNvPr id="7" name="Freeform 6"/>
          <p:cNvSpPr/>
          <p:nvPr/>
        </p:nvSpPr>
        <p:spPr>
          <a:xfrm>
            <a:off x="8429171" y="2633734"/>
            <a:ext cx="5847" cy="11695"/>
          </a:xfrm>
          <a:custGeom>
            <a:avLst/>
            <a:gdLst/>
            <a:ahLst/>
            <a:cxnLst/>
            <a:rect l="0" t="0" r="0" b="0"/>
            <a:pathLst>
              <a:path w="7773" h="15546">
                <a:moveTo>
                  <a:pt x="0" y="0"/>
                </a:moveTo>
                <a:lnTo>
                  <a:pt x="7772" y="155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26"/>
          </a:p>
        </p:txBody>
      </p:sp>
    </p:spTree>
    <p:extLst>
      <p:ext uri="{BB962C8B-B14F-4D97-AF65-F5344CB8AC3E}">
        <p14:creationId xmlns:p14="http://schemas.microsoft.com/office/powerpoint/2010/main" val="70873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618980" y="254953"/>
            <a:ext cx="5047600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94">
                <a:solidFill>
                  <a:srgbClr val="000000"/>
                </a:solidFill>
                <a:latin typeface="Arial - 47"/>
              </a:rPr>
              <a:t>What is a </a:t>
            </a:r>
            <a:r>
              <a:rPr lang="en-GB" altLang="en-US" sz="1694" b="1">
                <a:solidFill>
                  <a:srgbClr val="000000"/>
                </a:solidFill>
                <a:latin typeface="Arial - 47"/>
              </a:rPr>
              <a:t>community?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171059" y="1547261"/>
            <a:ext cx="5968003" cy="5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73">
                <a:solidFill>
                  <a:srgbClr val="000000"/>
                </a:solidFill>
                <a:latin typeface="Times New Roman - 26"/>
              </a:rPr>
              <a:t>1) A group of people living in the same place or having a particular characteristic in common.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171059" y="2567073"/>
            <a:ext cx="5968003" cy="5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73">
                <a:solidFill>
                  <a:srgbClr val="000000"/>
                </a:solidFill>
                <a:latin typeface="Times New Roman - 26"/>
              </a:rPr>
              <a:t>2) The condition of sharing or having certain attitudes and interests in common.</a:t>
            </a:r>
          </a:p>
        </p:txBody>
      </p:sp>
    </p:spTree>
    <p:extLst>
      <p:ext uri="{BB962C8B-B14F-4D97-AF65-F5344CB8AC3E}">
        <p14:creationId xmlns:p14="http://schemas.microsoft.com/office/powerpoint/2010/main" val="277319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31AC6D-4FC2-461E-B69B-F147BCA936F6}"/>
              </a:ext>
            </a:extLst>
          </p:cNvPr>
          <p:cNvSpPr/>
          <p:nvPr/>
        </p:nvSpPr>
        <p:spPr>
          <a:xfrm>
            <a:off x="2063552" y="4653136"/>
            <a:ext cx="8054586" cy="772866"/>
          </a:xfrm>
          <a:prstGeom prst="rect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528F1-D690-44DF-883C-88F89D980B17}"/>
              </a:ext>
            </a:extLst>
          </p:cNvPr>
          <p:cNvSpPr/>
          <p:nvPr/>
        </p:nvSpPr>
        <p:spPr>
          <a:xfrm>
            <a:off x="4871864" y="1504006"/>
            <a:ext cx="5246274" cy="772866"/>
          </a:xfrm>
          <a:prstGeom prst="rect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Community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7F3EB-B2EF-4777-A02D-8B16CEEB6DBA}"/>
              </a:ext>
            </a:extLst>
          </p:cNvPr>
          <p:cNvSpPr/>
          <p:nvPr/>
        </p:nvSpPr>
        <p:spPr>
          <a:xfrm>
            <a:off x="6168008" y="155959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community is a group of people living or working in the same place.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CF56-550D-4FF8-9AB9-FE49F994620C}"/>
              </a:ext>
            </a:extLst>
          </p:cNvPr>
          <p:cNvSpPr/>
          <p:nvPr/>
        </p:nvSpPr>
        <p:spPr>
          <a:xfrm>
            <a:off x="6167978" y="235062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is made up of the people who live there or belong to 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461B0-BCF9-412A-AD63-83745C7BB5E6}"/>
              </a:ext>
            </a:extLst>
          </p:cNvPr>
          <p:cNvSpPr/>
          <p:nvPr/>
        </p:nvSpPr>
        <p:spPr>
          <a:xfrm>
            <a:off x="6168008" y="3068960"/>
            <a:ext cx="375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people of a community make it what it is. Their choices and actions can help make a community a positive place; they can also make it a negative place.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CB6D0-B8AD-41AB-88F4-50200FDE512C}"/>
              </a:ext>
            </a:extLst>
          </p:cNvPr>
          <p:cNvSpPr/>
          <p:nvPr/>
        </p:nvSpPr>
        <p:spPr>
          <a:xfrm>
            <a:off x="2423592" y="471640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It is important we all make choices which help the communities we are a part of to be happy and successful places.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985F2-77B3-4A3C-A865-5499EF98E5D2}"/>
              </a:ext>
            </a:extLst>
          </p:cNvPr>
          <p:cNvSpPr/>
          <p:nvPr/>
        </p:nvSpPr>
        <p:spPr>
          <a:xfrm>
            <a:off x="2423592" y="55172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can choose to be kind, helpful, thoughtful and selfless, thinking of the needs of others and not just our own.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6DB5B-0E66-44E3-A7E9-DDBE4431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/>
          <a:stretch/>
        </p:blipFill>
        <p:spPr>
          <a:xfrm>
            <a:off x="1524000" y="1345273"/>
            <a:ext cx="4644008" cy="31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90272A6-BE92-4398-9F70-71D71ACD8749}"/>
              </a:ext>
            </a:extLst>
          </p:cNvPr>
          <p:cNvGrpSpPr/>
          <p:nvPr/>
        </p:nvGrpSpPr>
        <p:grpSpPr>
          <a:xfrm>
            <a:off x="2509591" y="2785186"/>
            <a:ext cx="3660648" cy="2948071"/>
            <a:chOff x="985591" y="2553871"/>
            <a:chExt cx="3660648" cy="29480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9B5B09-8759-4879-A210-A579FD7D1BA9}"/>
                </a:ext>
              </a:extLst>
            </p:cNvPr>
            <p:cNvSpPr/>
            <p:nvPr/>
          </p:nvSpPr>
          <p:spPr>
            <a:xfrm>
              <a:off x="1359122" y="5317276"/>
              <a:ext cx="308285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Photo courtesy of </a:t>
              </a:r>
              <a:r>
                <a:rPr lang="en-GB" sz="600" dirty="0" err="1">
                  <a:solidFill>
                    <a:srgbClr val="222222"/>
                  </a:solidFill>
                  <a:latin typeface="Twinkl" pitchFamily="2" charset="0"/>
                </a:rPr>
                <a:t>Johndal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 (@</a:t>
              </a:r>
              <a:r>
                <a:rPr lang="en-GB" sz="600" dirty="0">
                  <a:solidFill>
                    <a:srgbClr val="1155CC"/>
                  </a:solidFill>
                  <a:latin typeface="Twinkl" pitchFamily="2" charset="0"/>
                  <a:hlinkClick r:id="rId2"/>
                </a:rPr>
                <a:t>flickr.com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) - granted under creative commons licence</a:t>
              </a:r>
              <a:endParaRPr lang="en-GB" sz="6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E91ED5-2CF3-4751-8B7C-A06DD83C3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91" y="2553871"/>
              <a:ext cx="3660648" cy="2743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C5F611-8A01-4F4F-84C7-66B78035E79B}"/>
              </a:ext>
            </a:extLst>
          </p:cNvPr>
          <p:cNvGrpSpPr/>
          <p:nvPr/>
        </p:nvGrpSpPr>
        <p:grpSpPr>
          <a:xfrm>
            <a:off x="6195392" y="2785185"/>
            <a:ext cx="3429001" cy="2924989"/>
            <a:chOff x="4671391" y="2553870"/>
            <a:chExt cx="3429001" cy="29249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01293-CF89-4A59-BC22-C9C7C7814806}"/>
                </a:ext>
              </a:extLst>
            </p:cNvPr>
            <p:cNvSpPr/>
            <p:nvPr/>
          </p:nvSpPr>
          <p:spPr>
            <a:xfrm>
              <a:off x="4671391" y="5294193"/>
              <a:ext cx="342900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Photo courtesy of </a:t>
              </a:r>
              <a:r>
                <a:rPr lang="en-GB" sz="600" dirty="0" err="1">
                  <a:solidFill>
                    <a:srgbClr val="222222"/>
                  </a:solidFill>
                  <a:latin typeface="Twinkl" pitchFamily="2" charset="0"/>
                </a:rPr>
                <a:t>Johndal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 (@</a:t>
              </a:r>
              <a:r>
                <a:rPr lang="en-GB" sz="600" dirty="0">
                  <a:solidFill>
                    <a:srgbClr val="1155CC"/>
                  </a:solidFill>
                  <a:latin typeface="Twinkl" pitchFamily="2" charset="0"/>
                  <a:hlinkClick r:id="rId4"/>
                </a:rPr>
                <a:t>flickr.com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) - granted under creative commons licence</a:t>
              </a:r>
              <a:endParaRPr lang="en-GB" sz="6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508AB9-4C96-40F5-8CAA-E3FDF7E81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91" y="2553870"/>
              <a:ext cx="3429001" cy="27432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490726-90CF-478D-9F65-4F673DCB90A8}"/>
              </a:ext>
            </a:extLst>
          </p:cNvPr>
          <p:cNvGrpSpPr/>
          <p:nvPr/>
        </p:nvGrpSpPr>
        <p:grpSpPr>
          <a:xfrm>
            <a:off x="2507360" y="2792199"/>
            <a:ext cx="3660649" cy="2934042"/>
            <a:chOff x="985591" y="2560885"/>
            <a:chExt cx="3660649" cy="29340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208E36-D30A-4C00-8C2A-9AE0DDF8674E}"/>
                </a:ext>
              </a:extLst>
            </p:cNvPr>
            <p:cNvSpPr/>
            <p:nvPr/>
          </p:nvSpPr>
          <p:spPr>
            <a:xfrm>
              <a:off x="985591" y="5310261"/>
              <a:ext cx="366064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Photo courtesy of Peter Mooney (@</a:t>
              </a:r>
              <a:r>
                <a:rPr lang="en-GB" sz="600" dirty="0">
                  <a:solidFill>
                    <a:srgbClr val="1155CC"/>
                  </a:solidFill>
                  <a:latin typeface="Twinkl" pitchFamily="2" charset="0"/>
                  <a:hlinkClick r:id="rId6"/>
                </a:rPr>
                <a:t>flickr.com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) - granted under creative commons licence</a:t>
              </a:r>
              <a:endParaRPr lang="en-GB" sz="6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AAF936-1636-4D9B-B5F7-435B59306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53"/>
            <a:stretch/>
          </p:blipFill>
          <p:spPr>
            <a:xfrm>
              <a:off x="985592" y="2560885"/>
              <a:ext cx="3660648" cy="274032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A3A15B-FA38-4137-BA29-504B66454511}"/>
              </a:ext>
            </a:extLst>
          </p:cNvPr>
          <p:cNvGrpSpPr/>
          <p:nvPr/>
        </p:nvGrpSpPr>
        <p:grpSpPr>
          <a:xfrm>
            <a:off x="5549063" y="2790621"/>
            <a:ext cx="4572000" cy="2927816"/>
            <a:chOff x="4025063" y="2559307"/>
            <a:chExt cx="4572000" cy="29278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0F3F4-7B1E-4472-AE8E-6F61478CFB4C}"/>
                </a:ext>
              </a:extLst>
            </p:cNvPr>
            <p:cNvSpPr/>
            <p:nvPr/>
          </p:nvSpPr>
          <p:spPr>
            <a:xfrm>
              <a:off x="4025063" y="5302457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Photo courtesy of </a:t>
              </a:r>
              <a:r>
                <a:rPr lang="en-GB" sz="600" dirty="0" err="1">
                  <a:solidFill>
                    <a:srgbClr val="222222"/>
                  </a:solidFill>
                  <a:latin typeface="Twinkl" pitchFamily="2" charset="0"/>
                </a:rPr>
                <a:t>Klif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 (@</a:t>
              </a:r>
              <a:r>
                <a:rPr lang="en-GB" sz="600" dirty="0">
                  <a:solidFill>
                    <a:srgbClr val="1155CC"/>
                  </a:solidFill>
                  <a:latin typeface="Twinkl" pitchFamily="2" charset="0"/>
                  <a:hlinkClick r:id="rId8"/>
                </a:rPr>
                <a:t>flickr.com</a:t>
              </a:r>
              <a:r>
                <a:rPr lang="en-GB" sz="600" dirty="0">
                  <a:solidFill>
                    <a:srgbClr val="222222"/>
                  </a:solidFill>
                  <a:latin typeface="Twinkl" pitchFamily="2" charset="0"/>
                </a:rPr>
                <a:t>) - granted under creative commons licence</a:t>
              </a:r>
              <a:endParaRPr lang="en-GB" sz="6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24C15E-0BD4-4A19-9333-FFC589030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1" r="1461"/>
            <a:stretch/>
          </p:blipFill>
          <p:spPr>
            <a:xfrm>
              <a:off x="4671392" y="2559307"/>
              <a:ext cx="3429000" cy="274032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8EF025E-2FCF-43D9-93DF-59F5E2D95CF6}"/>
              </a:ext>
            </a:extLst>
          </p:cNvPr>
          <p:cNvSpPr/>
          <p:nvPr/>
        </p:nvSpPr>
        <p:spPr>
          <a:xfrm>
            <a:off x="2509592" y="1934464"/>
            <a:ext cx="7114801" cy="702448"/>
          </a:xfrm>
          <a:prstGeom prst="rect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Being Part of a Community</a:t>
            </a:r>
            <a:endParaRPr lang="en-GB" sz="1600" dirty="0"/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96EB43D8-0E7B-4F8E-BB87-0EF801C9F9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44048"/>
            <a:ext cx="864000" cy="86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A39D95-42EE-4664-BF1D-FE5FE881C321}"/>
              </a:ext>
            </a:extLst>
          </p:cNvPr>
          <p:cNvSpPr/>
          <p:nvPr/>
        </p:nvSpPr>
        <p:spPr>
          <a:xfrm>
            <a:off x="2509591" y="1960464"/>
            <a:ext cx="71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can you see? What has happened? What are the people of the community doing to help?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3E365-4D7A-482B-9246-C9F836CB73C9}"/>
              </a:ext>
            </a:extLst>
          </p:cNvPr>
          <p:cNvSpPr/>
          <p:nvPr/>
        </p:nvSpPr>
        <p:spPr>
          <a:xfrm>
            <a:off x="2509590" y="1475492"/>
            <a:ext cx="358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Have a look at the images below.</a:t>
            </a:r>
          </a:p>
        </p:txBody>
      </p:sp>
    </p:spTree>
    <p:extLst>
      <p:ext uri="{BB962C8B-B14F-4D97-AF65-F5344CB8AC3E}">
        <p14:creationId xmlns:p14="http://schemas.microsoft.com/office/powerpoint/2010/main" val="22517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339468" y="695859"/>
            <a:ext cx="1168339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Local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45907" y="1406920"/>
            <a:ext cx="1598718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National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27195" y="2117981"/>
            <a:ext cx="1336748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Global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930000" y="808131"/>
            <a:ext cx="3827802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In your neighbourhood.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918305" y="1367157"/>
            <a:ext cx="23857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Arial - 39"/>
              </a:rPr>
              <a:t>In a country.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042273" y="2127337"/>
            <a:ext cx="3171708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In the whole world.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3255263" y="2800975"/>
            <a:ext cx="1112203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Faith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042273" y="2740160"/>
            <a:ext cx="3302693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26">
                <a:solidFill>
                  <a:srgbClr val="000000"/>
                </a:solidFill>
                <a:latin typeface="Arial - 36"/>
              </a:rPr>
              <a:t>In a certain religion.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3068142" y="125138"/>
            <a:ext cx="6622928" cy="4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357" b="1">
                <a:solidFill>
                  <a:srgbClr val="000000"/>
                </a:solidFill>
                <a:latin typeface="Arial - 36"/>
              </a:rPr>
              <a:t>Match the key word to it's definition</a:t>
            </a:r>
          </a:p>
        </p:txBody>
      </p:sp>
    </p:spTree>
    <p:extLst>
      <p:ext uri="{BB962C8B-B14F-4D97-AF65-F5344CB8AC3E}">
        <p14:creationId xmlns:p14="http://schemas.microsoft.com/office/powerpoint/2010/main" val="135269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049" y="5572755"/>
            <a:ext cx="548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https://www.youtube.com/watch?v=ncfAz313Alc&amp;t=16s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836474" y="1109584"/>
            <a:ext cx="2997200" cy="8382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My community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87937" y="367645"/>
            <a:ext cx="2069185" cy="81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87937" y="1863517"/>
            <a:ext cx="2493914" cy="1266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88297" y="1863517"/>
            <a:ext cx="2346227" cy="108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848466" y="812640"/>
            <a:ext cx="1988008" cy="593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3898" y="374522"/>
            <a:ext cx="2017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 ( Wembley Primary School)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Classmates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Dinner ladies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Friends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54664" y="4310665"/>
            <a:ext cx="740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mind map of your own community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71241" y="309931"/>
            <a:ext cx="1706252" cy="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0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- 26</vt:lpstr>
      <vt:lpstr>Arial - 27</vt:lpstr>
      <vt:lpstr>Arial - 28</vt:lpstr>
      <vt:lpstr>Arial - 36</vt:lpstr>
      <vt:lpstr>Arial - 39</vt:lpstr>
      <vt:lpstr>Arial - 42</vt:lpstr>
      <vt:lpstr>Arial - 47</vt:lpstr>
      <vt:lpstr>Arial - 53</vt:lpstr>
      <vt:lpstr>Calibri</vt:lpstr>
      <vt:lpstr>Calibri Light</vt:lpstr>
      <vt:lpstr>Times New Roman - 26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Making a Community</vt:lpstr>
      <vt:lpstr>Being Part of a Community</vt:lpstr>
      <vt:lpstr>PowerPoint Presentation</vt:lpstr>
      <vt:lpstr>PowerPoint Presentation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 Begum</dc:creator>
  <cp:lastModifiedBy>Yasmin Begum</cp:lastModifiedBy>
  <cp:revision>5</cp:revision>
  <dcterms:created xsi:type="dcterms:W3CDTF">2020-04-16T03:35:15Z</dcterms:created>
  <dcterms:modified xsi:type="dcterms:W3CDTF">2020-04-16T04:40:27Z</dcterms:modified>
</cp:coreProperties>
</file>