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05"/>
  </p:normalViewPr>
  <p:slideViewPr>
    <p:cSldViewPr snapToGrid="0" snapToObjects="1">
      <p:cViewPr varScale="1">
        <p:scale>
          <a:sx n="64" d="100"/>
          <a:sy n="64" d="100"/>
        </p:scale>
        <p:origin x="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EE52-77A1-0940-97BC-B52C1BCD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61FAB-2C00-224C-9F95-006BEB615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23DD9-8AA1-7A43-917D-22AF1C96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36E2-191E-A146-8BCD-EC4DF308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3EACB-9A19-B740-A161-F45962EC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532F-EAE7-E748-B20B-7B4EA44D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BBCA4-FDC4-9B4E-90ED-7F0CCD824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18DD-9526-854A-9931-85A097AF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331C1-F11A-6241-8429-5C874661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8BEC-F371-8748-A22D-49F0C4ED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8EDFE-8334-F34A-AE08-3F51307B5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5FBA2-1E90-6441-B6BD-88E5EAE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4A4EC-117F-9848-B3CC-6D8E194A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C647-5813-144F-ADB2-AB4A148B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0061B-4E27-624C-9107-90FFE122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3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475A-2369-7747-B00F-64B9D589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F336-7848-4544-BF9C-FAE0615B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43641-DE10-274B-9402-275CB916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3EFB-CF7C-DC47-8F65-982F203F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08F5C-DADF-ED45-BB29-CEC5DE53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3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C0535-1D35-6D4C-A8E2-F5B0B8E2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F76C4-705E-BD41-B4E5-2DF684D52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488B9-621B-9A45-BDB9-D03B7095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BEFB3-FF87-354B-B7FB-BCCFECA8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75108-F0B1-5247-AAC9-35FB95FD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6E79-740B-3B4F-A044-83FE41EC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4690-01E3-3E43-8362-AA69EF319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0AF74-9DAF-EF4A-BEE9-9BB5CD6A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34100-4D4D-864B-BEA9-9EAB8136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42249-D0C7-434B-94B8-55FDE255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2307A-41ED-7E40-BEF4-152765B7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DCE0-E3A8-104C-A3CB-598796D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54234-3D67-D647-8088-41D19B416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3356A-D42A-0845-B486-663776098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A93F9-F0C4-C246-AB02-250D4431F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CFD40-BB07-434E-860F-7F578663C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D14F8-C3FF-1741-BC05-B5E3EA98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B357F-578C-3A4C-AD45-07EA25C7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9DC677-190F-DE45-8019-A822DE21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4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B340-71C8-714D-BB19-A3BEC5D3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CB39F-4F36-8D4B-8DE8-6D21337D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283DFE-D100-744E-84C3-A01DB006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65CDA-BEA4-9A41-A500-DB6FCEA3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5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A97F58-C932-444F-828F-41250879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11D7D-FC7B-B74B-A9FD-31F3101B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2CA0E-61EE-2642-8E87-EB3B1345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AFB8-3ED2-6643-901C-59CCF0F3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2856-2A3C-BE4F-AFEA-41B76DAE2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6E4DA-CC5E-FA48-97AE-F3E84F74D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E3205-0AC0-0547-9113-53530057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D8DA8-5E8F-AD4B-9AC7-F82C9E79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9024D-07F1-604A-92E2-23F95DEA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9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301B-D732-C14B-A8F3-23B66C9D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754DA3-7D57-AC45-9EB8-736BCA308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D9386-6A84-8C49-8A9F-EF92235ED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13AF5-64A9-9348-9369-76BD275C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89720-5FB2-0F47-B321-97E0C280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E5D49-1457-2D46-B162-12FAF376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0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7AA2A3-2514-5B42-B08D-31473272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3A305-FBC4-A34D-B9A3-A50303702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28EB0-3A16-0E48-A533-454B9A054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9FAE-057E-984F-BD77-633432182E0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295B-7240-1D44-A852-7B84443FC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D4509-4BAF-9144-A7CF-A33ECCD01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5673A-9FFF-6A4B-8E1B-2CB34219E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4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escienceexplorer.com/brain-and-body/isolation-dark-drives-humans-brink-insanity-studies-fi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tinycards.duolingo.com/decks/5xYzdp1m/light-voca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fehopeandtruth.com/god/is-there-a-god/the-gap-theory/did-god-create-light-before-the-su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hescienceexplorer.com/brain-and-body/isolation-dark-drives-humans-brink-insanity-studies-fi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8" name="Picture 6" descr="Related image">
            <a:hlinkClick r:id="rId2"/>
            <a:extLst>
              <a:ext uri="{FF2B5EF4-FFF2-40B4-BE49-F238E27FC236}">
                <a16:creationId xmlns:a16="http://schemas.microsoft.com/office/drawing/2014/main" id="{513E178B-E8C8-6D4C-88DA-B17714EAC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B63607-5B1B-2246-A386-1FC19CD42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3910642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3BAB-EE5A-C742-9BF7-2822236B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light such a powerful symbol?</a:t>
            </a:r>
          </a:p>
        </p:txBody>
      </p:sp>
      <p:pic>
        <p:nvPicPr>
          <p:cNvPr id="4" name="Picture 6" descr="Related image">
            <a:hlinkClick r:id="rId2"/>
            <a:extLst>
              <a:ext uri="{FF2B5EF4-FFF2-40B4-BE49-F238E27FC236}">
                <a16:creationId xmlns:a16="http://schemas.microsoft.com/office/drawing/2014/main" id="{2F73941B-2676-6040-BBA7-6DC8D0A509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12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7DA0-139D-734E-9CA4-CD65084B9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think of light what do you think of? Why?</a:t>
            </a:r>
          </a:p>
        </p:txBody>
      </p:sp>
      <p:pic>
        <p:nvPicPr>
          <p:cNvPr id="4" name="Picture 6" descr="Related image">
            <a:hlinkClick r:id="rId2"/>
            <a:extLst>
              <a:ext uri="{FF2B5EF4-FFF2-40B4-BE49-F238E27FC236}">
                <a16:creationId xmlns:a16="http://schemas.microsoft.com/office/drawing/2014/main" id="{8C37EFA3-F5F9-4247-B752-49441D4D84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9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2F4F6-91D7-0B4C-9361-73888FDC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</a:t>
            </a:r>
            <a:r>
              <a:rPr lang="en-US" dirty="0"/>
              <a:t>what brings light into your life. Why ?</a:t>
            </a:r>
          </a:p>
        </p:txBody>
      </p:sp>
      <p:pic>
        <p:nvPicPr>
          <p:cNvPr id="4" name="Picture 6" descr="Related image">
            <a:hlinkClick r:id="rId2"/>
            <a:extLst>
              <a:ext uri="{FF2B5EF4-FFF2-40B4-BE49-F238E27FC236}">
                <a16:creationId xmlns:a16="http://schemas.microsoft.com/office/drawing/2014/main" id="{67B6080B-0C4F-A842-885D-DB2250107E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73750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C370-22AF-0540-9D6F-612900A6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look at this image what do you think?</a:t>
            </a:r>
          </a:p>
        </p:txBody>
      </p:sp>
      <p:pic>
        <p:nvPicPr>
          <p:cNvPr id="1026" name="Picture 2" descr="Image result for darkness">
            <a:hlinkClick r:id="rId2"/>
            <a:extLst>
              <a:ext uri="{FF2B5EF4-FFF2-40B4-BE49-F238E27FC236}">
                <a16:creationId xmlns:a16="http://schemas.microsoft.com/office/drawing/2014/main" id="{C2CB47FB-394F-324A-BFBE-83779DBCB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36" y="1690688"/>
            <a:ext cx="7111139" cy="474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1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EFA4-0F99-C24C-BDDA-FC0DD3E6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image?</a:t>
            </a:r>
          </a:p>
        </p:txBody>
      </p:sp>
      <p:pic>
        <p:nvPicPr>
          <p:cNvPr id="2050" name="Picture 2" descr="Image result for light">
            <a:hlinkClick r:id="rId2"/>
            <a:extLst>
              <a:ext uri="{FF2B5EF4-FFF2-40B4-BE49-F238E27FC236}">
                <a16:creationId xmlns:a16="http://schemas.microsoft.com/office/drawing/2014/main" id="{D15F856A-AC47-324C-9DEC-089569B4A6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07" y="1593026"/>
            <a:ext cx="8878216" cy="498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0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23B9-5D3A-C445-8544-DF8C24B5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5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Light</a:t>
            </a:r>
            <a:r>
              <a:rPr lang="en-US" dirty="0"/>
              <a:t> is a form of energy that enables us to see all the things around us.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Darkness</a:t>
            </a:r>
            <a:r>
              <a:rPr lang="en-US" dirty="0"/>
              <a:t> is when there is very little light.</a:t>
            </a:r>
          </a:p>
        </p:txBody>
      </p:sp>
      <p:pic>
        <p:nvPicPr>
          <p:cNvPr id="4" name="Picture 6" descr="Related image">
            <a:hlinkClick r:id="rId2"/>
            <a:extLst>
              <a:ext uri="{FF2B5EF4-FFF2-40B4-BE49-F238E27FC236}">
                <a16:creationId xmlns:a16="http://schemas.microsoft.com/office/drawing/2014/main" id="{F0852FCB-31D2-DA4E-89EE-B19AB27C4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16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24F7-1719-E843-87D4-DC420CF4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Your task: You will have two images. Write detailed descriptions about the images. Think about what light represents and what darkness often represents.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7AF56-AC1B-D940-9B76-1009525A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7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Success criteria:</a:t>
            </a:r>
          </a:p>
          <a:p>
            <a:r>
              <a:rPr lang="en-US" dirty="0"/>
              <a:t>I can explain what light is. </a:t>
            </a:r>
          </a:p>
          <a:p>
            <a:r>
              <a:rPr lang="en-US" dirty="0"/>
              <a:t>I can explain what darkness is. </a:t>
            </a:r>
          </a:p>
          <a:p>
            <a:r>
              <a:rPr lang="en-US" dirty="0"/>
              <a:t>I can write a description about an image using key words to explain. </a:t>
            </a:r>
          </a:p>
        </p:txBody>
      </p:sp>
      <p:pic>
        <p:nvPicPr>
          <p:cNvPr id="4" name="Picture 6" descr="Related image">
            <a:hlinkClick r:id="rId2"/>
            <a:extLst>
              <a:ext uri="{FF2B5EF4-FFF2-40B4-BE49-F238E27FC236}">
                <a16:creationId xmlns:a16="http://schemas.microsoft.com/office/drawing/2014/main" id="{96915261-CF8F-7C40-9ED8-A6470ACE12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 bwMode="auto">
          <a:xfrm>
            <a:off x="20" y="-6763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60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8D07-8688-3A40-9FA0-DA2E8F9C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70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EXAMPLE: </a:t>
            </a:r>
            <a:r>
              <a:rPr lang="en-US" dirty="0" smtClean="0"/>
              <a:t>The </a:t>
            </a:r>
            <a:r>
              <a:rPr lang="en-US" dirty="0"/>
              <a:t>boy is walking through a dark, secluded, abandoned tunnel which leads to a gloomy, pitch black room. His bright torch illuminated the path ahead, leading him into the unknown. The walls stood like armed guardians protecting this forbidden sight and the cold brought a shiver down his spine as he continued to walk fearfully.</a:t>
            </a:r>
          </a:p>
        </p:txBody>
      </p:sp>
      <p:pic>
        <p:nvPicPr>
          <p:cNvPr id="4" name="Picture 2" descr="Image result for darkness">
            <a:hlinkClick r:id="rId2"/>
            <a:extLst>
              <a:ext uri="{FF2B5EF4-FFF2-40B4-BE49-F238E27FC236}">
                <a16:creationId xmlns:a16="http://schemas.microsoft.com/office/drawing/2014/main" id="{E16700D7-E005-444A-82CD-CB95CAC98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1" y="3991621"/>
            <a:ext cx="4078718" cy="271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49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LIGHT</vt:lpstr>
      <vt:lpstr>Why is light such a powerful symbol?</vt:lpstr>
      <vt:lpstr>When you think of light what do you think of? Why?</vt:lpstr>
      <vt:lpstr>Think about what brings light into your life. Why ?</vt:lpstr>
      <vt:lpstr>When you look at this image what do you think?</vt:lpstr>
      <vt:lpstr>What about this image?</vt:lpstr>
      <vt:lpstr>Light is a form of energy that enables us to see all the things around us.   Darkness is when there is very little light.</vt:lpstr>
      <vt:lpstr>Your task: You will have two images. Write detailed descriptions about the images. Think about what light represents and what darkness often represents. </vt:lpstr>
      <vt:lpstr> EXAMPLE: The boy is walking through a dark, secluded, abandoned tunnel which leads to a gloomy, pitch black room. His bright torch illuminated the path ahead, leading him into the unknown. The walls stood like armed guardians protecting this forbidden sight and the cold brought a shiver down his spine as he continued to walk fearfully.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</dc:title>
  <dc:creator>Noor Islam Khan</dc:creator>
  <cp:lastModifiedBy>Aminah Chaudhry</cp:lastModifiedBy>
  <cp:revision>5</cp:revision>
  <dcterms:created xsi:type="dcterms:W3CDTF">2019-04-29T18:50:28Z</dcterms:created>
  <dcterms:modified xsi:type="dcterms:W3CDTF">2020-04-17T00:27:19Z</dcterms:modified>
</cp:coreProperties>
</file>